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ink/ink1.xml" ContentType="application/inkml+xml"/>
  <Override PartName="/ppt/comments/modernComment_1294_9618A17B.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4"/>
  </p:notesMasterIdLst>
  <p:sldIdLst>
    <p:sldId id="4739" r:id="rId2"/>
    <p:sldId id="4764" r:id="rId3"/>
    <p:sldId id="4740" r:id="rId4"/>
    <p:sldId id="4743" r:id="rId5"/>
    <p:sldId id="4760" r:id="rId6"/>
    <p:sldId id="4754" r:id="rId7"/>
    <p:sldId id="4755" r:id="rId8"/>
    <p:sldId id="4767" r:id="rId9"/>
    <p:sldId id="4756" r:id="rId10"/>
    <p:sldId id="4757" r:id="rId11"/>
    <p:sldId id="2970" r:id="rId12"/>
    <p:sldId id="475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3251EC-924D-4529-E6C4-145A4865FA50}" name="Dhruva Advisors" initials="AA" userId="Dhruva Adviso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C4AE9C-2917-4359-A735-26143F49853E}" v="14" dt="2024-11-20T11:25:17.758"/>
    <p1510:client id="{D51E929F-EB28-44C3-A50C-B6D99D5233E3}" v="19" dt="2024-11-20T14:59:10.132"/>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1" d="100"/>
          <a:sy n="61" d="100"/>
        </p:scale>
        <p:origin x="68" y="15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grit Khanna" userId="d4fa43fa-4abe-4d35-9d9a-736a10166904" providerId="ADAL" clId="{98EC40D1-0B6C-4727-92C2-0ABFB37E5510}"/>
    <pc:docChg chg="undo custSel modSld">
      <pc:chgData name="Jagrit Khanna" userId="d4fa43fa-4abe-4d35-9d9a-736a10166904" providerId="ADAL" clId="{98EC40D1-0B6C-4727-92C2-0ABFB37E5510}" dt="2024-04-15T09:17:20.073" v="495" actId="13926"/>
      <pc:docMkLst>
        <pc:docMk/>
      </pc:docMkLst>
      <pc:sldChg chg="delSp mod">
        <pc:chgData name="Jagrit Khanna" userId="d4fa43fa-4abe-4d35-9d9a-736a10166904" providerId="ADAL" clId="{98EC40D1-0B6C-4727-92C2-0ABFB37E5510}" dt="2024-04-15T07:41:40.325" v="52" actId="478"/>
        <pc:sldMkLst>
          <pc:docMk/>
          <pc:sldMk cId="3787887915" sldId="2955"/>
        </pc:sldMkLst>
        <pc:spChg chg="del">
          <ac:chgData name="Jagrit Khanna" userId="d4fa43fa-4abe-4d35-9d9a-736a10166904" providerId="ADAL" clId="{98EC40D1-0B6C-4727-92C2-0ABFB37E5510}" dt="2024-04-15T07:41:40.325" v="52" actId="478"/>
          <ac:spMkLst>
            <pc:docMk/>
            <pc:sldMk cId="3787887915" sldId="2955"/>
            <ac:spMk id="9" creationId="{D8F0B539-F3CB-4CB3-BF5F-00E38B62BEF9}"/>
          </ac:spMkLst>
        </pc:spChg>
      </pc:sldChg>
      <pc:sldChg chg="modSp mod">
        <pc:chgData name="Jagrit Khanna" userId="d4fa43fa-4abe-4d35-9d9a-736a10166904" providerId="ADAL" clId="{98EC40D1-0B6C-4727-92C2-0ABFB37E5510}" dt="2024-04-15T05:40:19.639" v="3" actId="20577"/>
        <pc:sldMkLst>
          <pc:docMk/>
          <pc:sldMk cId="1367142892" sldId="2970"/>
        </pc:sldMkLst>
        <pc:graphicFrameChg chg="modGraphic">
          <ac:chgData name="Jagrit Khanna" userId="d4fa43fa-4abe-4d35-9d9a-736a10166904" providerId="ADAL" clId="{98EC40D1-0B6C-4727-92C2-0ABFB37E5510}" dt="2024-04-15T05:40:19.639" v="3" actId="20577"/>
          <ac:graphicFrameMkLst>
            <pc:docMk/>
            <pc:sldMk cId="1367142892" sldId="2970"/>
            <ac:graphicFrameMk id="2" creationId="{088C369E-3644-15B9-BD45-350EE200C042}"/>
          </ac:graphicFrameMkLst>
        </pc:graphicFrameChg>
      </pc:sldChg>
      <pc:sldChg chg="addSp modSp mod">
        <pc:chgData name="Jagrit Khanna" userId="d4fa43fa-4abe-4d35-9d9a-736a10166904" providerId="ADAL" clId="{98EC40D1-0B6C-4727-92C2-0ABFB37E5510}" dt="2024-04-15T09:12:14.979" v="492" actId="14100"/>
        <pc:sldMkLst>
          <pc:docMk/>
          <pc:sldMk cId="4007714907" sldId="2979"/>
        </pc:sldMkLst>
        <pc:spChg chg="add mod">
          <ac:chgData name="Jagrit Khanna" userId="d4fa43fa-4abe-4d35-9d9a-736a10166904" providerId="ADAL" clId="{98EC40D1-0B6C-4727-92C2-0ABFB37E5510}" dt="2024-04-15T09:11:59.254" v="488" actId="1076"/>
          <ac:spMkLst>
            <pc:docMk/>
            <pc:sldMk cId="4007714907" sldId="2979"/>
            <ac:spMk id="12" creationId="{B17D6EE6-B471-CE45-1613-85F02E971C7D}"/>
          </ac:spMkLst>
        </pc:spChg>
        <pc:spChg chg="add mod">
          <ac:chgData name="Jagrit Khanna" userId="d4fa43fa-4abe-4d35-9d9a-736a10166904" providerId="ADAL" clId="{98EC40D1-0B6C-4727-92C2-0ABFB37E5510}" dt="2024-04-15T09:12:14.979" v="492" actId="14100"/>
          <ac:spMkLst>
            <pc:docMk/>
            <pc:sldMk cId="4007714907" sldId="2979"/>
            <ac:spMk id="13" creationId="{08EA07A8-F03C-265B-58D5-40501306E313}"/>
          </ac:spMkLst>
        </pc:spChg>
      </pc:sldChg>
      <pc:sldChg chg="modSp mod">
        <pc:chgData name="Jagrit Khanna" userId="d4fa43fa-4abe-4d35-9d9a-736a10166904" providerId="ADAL" clId="{98EC40D1-0B6C-4727-92C2-0ABFB37E5510}" dt="2024-04-15T09:16:28.615" v="494" actId="20577"/>
        <pc:sldMkLst>
          <pc:docMk/>
          <pc:sldMk cId="4173188285" sldId="2981"/>
        </pc:sldMkLst>
        <pc:graphicFrameChg chg="modGraphic">
          <ac:chgData name="Jagrit Khanna" userId="d4fa43fa-4abe-4d35-9d9a-736a10166904" providerId="ADAL" clId="{98EC40D1-0B6C-4727-92C2-0ABFB37E5510}" dt="2024-04-15T09:16:28.615" v="494" actId="20577"/>
          <ac:graphicFrameMkLst>
            <pc:docMk/>
            <pc:sldMk cId="4173188285" sldId="2981"/>
            <ac:graphicFrameMk id="2" creationId="{E40EFC2A-4569-F3CF-D344-E4DFA647448B}"/>
          </ac:graphicFrameMkLst>
        </pc:graphicFrameChg>
      </pc:sldChg>
      <pc:sldChg chg="modSp mod">
        <pc:chgData name="Jagrit Khanna" userId="d4fa43fa-4abe-4d35-9d9a-736a10166904" providerId="ADAL" clId="{98EC40D1-0B6C-4727-92C2-0ABFB37E5510}" dt="2024-04-15T07:20:23.381" v="51" actId="20577"/>
        <pc:sldMkLst>
          <pc:docMk/>
          <pc:sldMk cId="2210988958" sldId="2984"/>
        </pc:sldMkLst>
        <pc:spChg chg="mod">
          <ac:chgData name="Jagrit Khanna" userId="d4fa43fa-4abe-4d35-9d9a-736a10166904" providerId="ADAL" clId="{98EC40D1-0B6C-4727-92C2-0ABFB37E5510}" dt="2024-04-15T07:20:23.381" v="51" actId="20577"/>
          <ac:spMkLst>
            <pc:docMk/>
            <pc:sldMk cId="2210988958" sldId="2984"/>
            <ac:spMk id="7" creationId="{F4BBA990-62B8-6CD9-993C-DFA0DD1F0072}"/>
          </ac:spMkLst>
        </pc:spChg>
      </pc:sldChg>
      <pc:sldChg chg="modSp mod">
        <pc:chgData name="Jagrit Khanna" userId="d4fa43fa-4abe-4d35-9d9a-736a10166904" providerId="ADAL" clId="{98EC40D1-0B6C-4727-92C2-0ABFB37E5510}" dt="2024-04-15T09:17:20.073" v="495" actId="13926"/>
        <pc:sldMkLst>
          <pc:docMk/>
          <pc:sldMk cId="1170221129" sldId="2988"/>
        </pc:sldMkLst>
        <pc:spChg chg="mod">
          <ac:chgData name="Jagrit Khanna" userId="d4fa43fa-4abe-4d35-9d9a-736a10166904" providerId="ADAL" clId="{98EC40D1-0B6C-4727-92C2-0ABFB37E5510}" dt="2024-04-15T09:17:20.073" v="495" actId="13926"/>
          <ac:spMkLst>
            <pc:docMk/>
            <pc:sldMk cId="1170221129" sldId="2988"/>
            <ac:spMk id="5" creationId="{00000000-0000-0000-0000-000000000000}"/>
          </ac:spMkLst>
        </pc:spChg>
      </pc:sldChg>
      <pc:sldChg chg="modSp mod">
        <pc:chgData name="Jagrit Khanna" userId="d4fa43fa-4abe-4d35-9d9a-736a10166904" providerId="ADAL" clId="{98EC40D1-0B6C-4727-92C2-0ABFB37E5510}" dt="2024-04-15T08:56:41.603" v="109" actId="20577"/>
        <pc:sldMkLst>
          <pc:docMk/>
          <pc:sldMk cId="4125764647" sldId="4613"/>
        </pc:sldMkLst>
        <pc:spChg chg="mod">
          <ac:chgData name="Jagrit Khanna" userId="d4fa43fa-4abe-4d35-9d9a-736a10166904" providerId="ADAL" clId="{98EC40D1-0B6C-4727-92C2-0ABFB37E5510}" dt="2024-04-15T08:56:41.603" v="109" actId="20577"/>
          <ac:spMkLst>
            <pc:docMk/>
            <pc:sldMk cId="4125764647" sldId="4613"/>
            <ac:spMk id="3" creationId="{FE1A9111-FB11-E197-CAB6-9744FBD059EE}"/>
          </ac:spMkLst>
        </pc:spChg>
        <pc:graphicFrameChg chg="modGraphic">
          <ac:chgData name="Jagrit Khanna" userId="d4fa43fa-4abe-4d35-9d9a-736a10166904" providerId="ADAL" clId="{98EC40D1-0B6C-4727-92C2-0ABFB37E5510}" dt="2024-04-15T08:50:38.060" v="108" actId="20577"/>
          <ac:graphicFrameMkLst>
            <pc:docMk/>
            <pc:sldMk cId="4125764647" sldId="4613"/>
            <ac:graphicFrameMk id="2" creationId="{AE492938-1085-B9E5-A553-A5DBD7783D9B}"/>
          </ac:graphicFrameMkLst>
        </pc:graphicFrameChg>
      </pc:sldChg>
    </pc:docChg>
  </pc:docChgLst>
  <pc:docChgLst>
    <pc:chgData name="Ashish A" userId="2caf52eb-dcd8-449f-894d-301a1dc41db4" providerId="ADAL" clId="{955FD0E5-DF4F-454C-8B93-6410413EFACD}"/>
    <pc:docChg chg="undo redo custSel addSld delSld modSld delMainMaster modMainMaster">
      <pc:chgData name="Ashish A" userId="2caf52eb-dcd8-449f-894d-301a1dc41db4" providerId="ADAL" clId="{955FD0E5-DF4F-454C-8B93-6410413EFACD}" dt="2024-11-06T15:12:05.692" v="3806" actId="13926"/>
      <pc:docMkLst>
        <pc:docMk/>
      </pc:docMkLst>
      <pc:sldChg chg="del">
        <pc:chgData name="Ashish A" userId="2caf52eb-dcd8-449f-894d-301a1dc41db4" providerId="ADAL" clId="{955FD0E5-DF4F-454C-8B93-6410413EFACD}" dt="2024-11-06T07:11:59.518" v="11" actId="47"/>
        <pc:sldMkLst>
          <pc:docMk/>
          <pc:sldMk cId="2415071927" sldId="335"/>
        </pc:sldMkLst>
      </pc:sldChg>
      <pc:sldChg chg="addSp modSp mod">
        <pc:chgData name="Ashish A" userId="2caf52eb-dcd8-449f-894d-301a1dc41db4" providerId="ADAL" clId="{955FD0E5-DF4F-454C-8B93-6410413EFACD}" dt="2024-11-06T15:12:05.692" v="3806" actId="13926"/>
        <pc:sldMkLst>
          <pc:docMk/>
          <pc:sldMk cId="976735512" sldId="2970"/>
        </pc:sldMkLst>
        <pc:spChg chg="mod">
          <ac:chgData name="Ashish A" userId="2caf52eb-dcd8-449f-894d-301a1dc41db4" providerId="ADAL" clId="{955FD0E5-DF4F-454C-8B93-6410413EFACD}" dt="2024-11-06T12:11:37.900" v="2513" actId="20577"/>
          <ac:spMkLst>
            <pc:docMk/>
            <pc:sldMk cId="976735512" sldId="2970"/>
            <ac:spMk id="2" creationId="{E485BECD-0FDD-D274-90E4-084AB7F1F84C}"/>
          </ac:spMkLst>
        </pc:spChg>
        <pc:spChg chg="mod">
          <ac:chgData name="Ashish A" userId="2caf52eb-dcd8-449f-894d-301a1dc41db4" providerId="ADAL" clId="{955FD0E5-DF4F-454C-8B93-6410413EFACD}" dt="2024-11-06T12:06:52.038" v="2243" actId="20577"/>
          <ac:spMkLst>
            <pc:docMk/>
            <pc:sldMk cId="976735512" sldId="2970"/>
            <ac:spMk id="5" creationId="{00000000-0000-0000-0000-000000000000}"/>
          </ac:spMkLst>
        </pc:spChg>
        <pc:spChg chg="mod">
          <ac:chgData name="Ashish A" userId="2caf52eb-dcd8-449f-894d-301a1dc41db4" providerId="ADAL" clId="{955FD0E5-DF4F-454C-8B93-6410413EFACD}" dt="2024-11-06T15:12:05.692" v="3806" actId="13926"/>
          <ac:spMkLst>
            <pc:docMk/>
            <pc:sldMk cId="976735512" sldId="2970"/>
            <ac:spMk id="7" creationId="{46243BC3-1D85-5132-FD70-894D01A37EF7}"/>
          </ac:spMkLst>
        </pc:spChg>
        <pc:spChg chg="mod">
          <ac:chgData name="Ashish A" userId="2caf52eb-dcd8-449f-894d-301a1dc41db4" providerId="ADAL" clId="{955FD0E5-DF4F-454C-8B93-6410413EFACD}" dt="2024-11-06T12:08:47.724" v="2367" actId="20577"/>
          <ac:spMkLst>
            <pc:docMk/>
            <pc:sldMk cId="976735512" sldId="2970"/>
            <ac:spMk id="10" creationId="{293F22EC-C581-E4BC-3E4D-9633517B5516}"/>
          </ac:spMkLst>
        </pc:spChg>
        <pc:spChg chg="mod">
          <ac:chgData name="Ashish A" userId="2caf52eb-dcd8-449f-894d-301a1dc41db4" providerId="ADAL" clId="{955FD0E5-DF4F-454C-8B93-6410413EFACD}" dt="2024-11-06T12:09:58.512" v="2440" actId="465"/>
          <ac:spMkLst>
            <pc:docMk/>
            <pc:sldMk cId="976735512" sldId="2970"/>
            <ac:spMk id="14" creationId="{9DBDEEF7-0B4F-019D-DB65-D7894A7C6D0D}"/>
          </ac:spMkLst>
        </pc:spChg>
        <pc:spChg chg="mod">
          <ac:chgData name="Ashish A" userId="2caf52eb-dcd8-449f-894d-301a1dc41db4" providerId="ADAL" clId="{955FD0E5-DF4F-454C-8B93-6410413EFACD}" dt="2024-11-06T12:09:58.512" v="2440" actId="465"/>
          <ac:spMkLst>
            <pc:docMk/>
            <pc:sldMk cId="976735512" sldId="2970"/>
            <ac:spMk id="16" creationId="{30428DEE-DC22-8F11-9444-9B44CA2001CD}"/>
          </ac:spMkLst>
        </pc:spChg>
        <pc:spChg chg="mod">
          <ac:chgData name="Ashish A" userId="2caf52eb-dcd8-449f-894d-301a1dc41db4" providerId="ADAL" clId="{955FD0E5-DF4F-454C-8B93-6410413EFACD}" dt="2024-11-06T12:10:56.588" v="2498" actId="20577"/>
          <ac:spMkLst>
            <pc:docMk/>
            <pc:sldMk cId="976735512" sldId="2970"/>
            <ac:spMk id="18" creationId="{6B14FE48-E7B3-553C-5C2E-3234D470E47C}"/>
          </ac:spMkLst>
        </pc:spChg>
        <pc:spChg chg="mod">
          <ac:chgData name="Ashish A" userId="2caf52eb-dcd8-449f-894d-301a1dc41db4" providerId="ADAL" clId="{955FD0E5-DF4F-454C-8B93-6410413EFACD}" dt="2024-11-06T12:09:58.512" v="2440" actId="465"/>
          <ac:spMkLst>
            <pc:docMk/>
            <pc:sldMk cId="976735512" sldId="2970"/>
            <ac:spMk id="19" creationId="{351E8C06-CFCA-2E95-C80A-9AC45ED2CEDB}"/>
          </ac:spMkLst>
        </pc:spChg>
        <pc:spChg chg="add mod">
          <ac:chgData name="Ashish A" userId="2caf52eb-dcd8-449f-894d-301a1dc41db4" providerId="ADAL" clId="{955FD0E5-DF4F-454C-8B93-6410413EFACD}" dt="2024-11-06T12:09:58.512" v="2440" actId="465"/>
          <ac:spMkLst>
            <pc:docMk/>
            <pc:sldMk cId="976735512" sldId="2970"/>
            <ac:spMk id="35" creationId="{FBEAF923-A005-E33C-083C-FB001BB3681B}"/>
          </ac:spMkLst>
        </pc:spChg>
        <pc:cxnChg chg="mod">
          <ac:chgData name="Ashish A" userId="2caf52eb-dcd8-449f-894d-301a1dc41db4" providerId="ADAL" clId="{955FD0E5-DF4F-454C-8B93-6410413EFACD}" dt="2024-11-06T12:09:58.512" v="2440" actId="465"/>
          <ac:cxnSpMkLst>
            <pc:docMk/>
            <pc:sldMk cId="976735512" sldId="2970"/>
            <ac:cxnSpMk id="3" creationId="{C518FEF0-F961-2FB5-39F0-1F12022AA6A7}"/>
          </ac:cxnSpMkLst>
        </pc:cxnChg>
        <pc:cxnChg chg="mod">
          <ac:chgData name="Ashish A" userId="2caf52eb-dcd8-449f-894d-301a1dc41db4" providerId="ADAL" clId="{955FD0E5-DF4F-454C-8B93-6410413EFACD}" dt="2024-11-06T12:09:58.512" v="2440" actId="465"/>
          <ac:cxnSpMkLst>
            <pc:docMk/>
            <pc:sldMk cId="976735512" sldId="2970"/>
            <ac:cxnSpMk id="4" creationId="{372DE582-78E3-8899-C5F4-92FFEB58B125}"/>
          </ac:cxnSpMkLst>
        </pc:cxnChg>
        <pc:cxnChg chg="mod">
          <ac:chgData name="Ashish A" userId="2caf52eb-dcd8-449f-894d-301a1dc41db4" providerId="ADAL" clId="{955FD0E5-DF4F-454C-8B93-6410413EFACD}" dt="2024-11-06T12:11:37.900" v="2513" actId="20577"/>
          <ac:cxnSpMkLst>
            <pc:docMk/>
            <pc:sldMk cId="976735512" sldId="2970"/>
            <ac:cxnSpMk id="6" creationId="{35AFA2D1-55F3-30B6-6AA8-913E65526400}"/>
          </ac:cxnSpMkLst>
        </pc:cxnChg>
        <pc:cxnChg chg="mod">
          <ac:chgData name="Ashish A" userId="2caf52eb-dcd8-449f-894d-301a1dc41db4" providerId="ADAL" clId="{955FD0E5-DF4F-454C-8B93-6410413EFACD}" dt="2024-11-06T12:09:58.512" v="2440" actId="465"/>
          <ac:cxnSpMkLst>
            <pc:docMk/>
            <pc:sldMk cId="976735512" sldId="2970"/>
            <ac:cxnSpMk id="8" creationId="{77F84FD6-2031-B16F-0CA9-621638E430F0}"/>
          </ac:cxnSpMkLst>
        </pc:cxnChg>
        <pc:cxnChg chg="mod">
          <ac:chgData name="Ashish A" userId="2caf52eb-dcd8-449f-894d-301a1dc41db4" providerId="ADAL" clId="{955FD0E5-DF4F-454C-8B93-6410413EFACD}" dt="2024-11-06T12:09:58.512" v="2440" actId="465"/>
          <ac:cxnSpMkLst>
            <pc:docMk/>
            <pc:sldMk cId="976735512" sldId="2970"/>
            <ac:cxnSpMk id="17" creationId="{E56A2CA8-2557-47F0-2A5B-5D1D25F359F9}"/>
          </ac:cxnSpMkLst>
        </pc:cxnChg>
        <pc:cxnChg chg="mod">
          <ac:chgData name="Ashish A" userId="2caf52eb-dcd8-449f-894d-301a1dc41db4" providerId="ADAL" clId="{955FD0E5-DF4F-454C-8B93-6410413EFACD}" dt="2024-11-06T12:10:48.544" v="2465" actId="20577"/>
          <ac:cxnSpMkLst>
            <pc:docMk/>
            <pc:sldMk cId="976735512" sldId="2970"/>
            <ac:cxnSpMk id="20" creationId="{1BC424C7-13D7-921E-6CE2-926D3737F428}"/>
          </ac:cxnSpMkLst>
        </pc:cxnChg>
        <pc:cxnChg chg="add mod">
          <ac:chgData name="Ashish A" userId="2caf52eb-dcd8-449f-894d-301a1dc41db4" providerId="ADAL" clId="{955FD0E5-DF4F-454C-8B93-6410413EFACD}" dt="2024-11-06T12:09:58.512" v="2440" actId="465"/>
          <ac:cxnSpMkLst>
            <pc:docMk/>
            <pc:sldMk cId="976735512" sldId="2970"/>
            <ac:cxnSpMk id="37" creationId="{8F139054-6832-3499-1332-7EA860BA211B}"/>
          </ac:cxnSpMkLst>
        </pc:cxnChg>
      </pc:sldChg>
      <pc:sldChg chg="modSp del mod">
        <pc:chgData name="Ashish A" userId="2caf52eb-dcd8-449f-894d-301a1dc41db4" providerId="ADAL" clId="{955FD0E5-DF4F-454C-8B93-6410413EFACD}" dt="2024-11-06T12:14:56.963" v="2586" actId="47"/>
        <pc:sldMkLst>
          <pc:docMk/>
          <pc:sldMk cId="971248461" sldId="4736"/>
        </pc:sldMkLst>
        <pc:spChg chg="mod">
          <ac:chgData name="Ashish A" userId="2caf52eb-dcd8-449f-894d-301a1dc41db4" providerId="ADAL" clId="{955FD0E5-DF4F-454C-8B93-6410413EFACD}" dt="2024-11-06T11:27:17.200" v="1299" actId="207"/>
          <ac:spMkLst>
            <pc:docMk/>
            <pc:sldMk cId="971248461" sldId="4736"/>
            <ac:spMk id="2" creationId="{07465319-2463-CC4C-10EA-A7767EE1F19A}"/>
          </ac:spMkLst>
        </pc:spChg>
      </pc:sldChg>
      <pc:sldChg chg="del">
        <pc:chgData name="Ashish A" userId="2caf52eb-dcd8-449f-894d-301a1dc41db4" providerId="ADAL" clId="{955FD0E5-DF4F-454C-8B93-6410413EFACD}" dt="2024-11-06T10:38:09.269" v="153" actId="47"/>
        <pc:sldMkLst>
          <pc:docMk/>
          <pc:sldMk cId="2000247285" sldId="4738"/>
        </pc:sldMkLst>
      </pc:sldChg>
      <pc:sldChg chg="addSp delSp modSp mod">
        <pc:chgData name="Ashish A" userId="2caf52eb-dcd8-449f-894d-301a1dc41db4" providerId="ADAL" clId="{955FD0E5-DF4F-454C-8B93-6410413EFACD}" dt="2024-11-06T11:46:54.021" v="1592" actId="14100"/>
        <pc:sldMkLst>
          <pc:docMk/>
          <pc:sldMk cId="1968391836" sldId="4739"/>
        </pc:sldMkLst>
        <pc:spChg chg="del mod">
          <ac:chgData name="Ashish A" userId="2caf52eb-dcd8-449f-894d-301a1dc41db4" providerId="ADAL" clId="{955FD0E5-DF4F-454C-8B93-6410413EFACD}" dt="2024-11-06T11:04:59.296" v="833" actId="478"/>
          <ac:spMkLst>
            <pc:docMk/>
            <pc:sldMk cId="1968391836" sldId="4739"/>
            <ac:spMk id="2" creationId="{83F18721-122E-6512-C420-8E73EF91AC17}"/>
          </ac:spMkLst>
        </pc:spChg>
        <pc:spChg chg="add del mod">
          <ac:chgData name="Ashish A" userId="2caf52eb-dcd8-449f-894d-301a1dc41db4" providerId="ADAL" clId="{955FD0E5-DF4F-454C-8B93-6410413EFACD}" dt="2024-11-06T11:04:59.296" v="833" actId="478"/>
          <ac:spMkLst>
            <pc:docMk/>
            <pc:sldMk cId="1968391836" sldId="4739"/>
            <ac:spMk id="3" creationId="{3E4A7E3E-D524-8CA9-996D-85FA976F8858}"/>
          </ac:spMkLst>
        </pc:spChg>
        <pc:spChg chg="del mod">
          <ac:chgData name="Ashish A" userId="2caf52eb-dcd8-449f-894d-301a1dc41db4" providerId="ADAL" clId="{955FD0E5-DF4F-454C-8B93-6410413EFACD}" dt="2024-11-06T11:04:59.296" v="833" actId="478"/>
          <ac:spMkLst>
            <pc:docMk/>
            <pc:sldMk cId="1968391836" sldId="4739"/>
            <ac:spMk id="4" creationId="{1CA62990-4E9F-EE65-134A-C5C5B57E99F5}"/>
          </ac:spMkLst>
        </pc:spChg>
        <pc:spChg chg="mod">
          <ac:chgData name="Ashish A" userId="2caf52eb-dcd8-449f-894d-301a1dc41db4" providerId="ADAL" clId="{955FD0E5-DF4F-454C-8B93-6410413EFACD}" dt="2024-11-06T11:04:30.590" v="811" actId="20577"/>
          <ac:spMkLst>
            <pc:docMk/>
            <pc:sldMk cId="1968391836" sldId="4739"/>
            <ac:spMk id="5" creationId="{00000000-0000-0000-0000-000000000000}"/>
          </ac:spMkLst>
        </pc:spChg>
        <pc:spChg chg="del mod">
          <ac:chgData name="Ashish A" userId="2caf52eb-dcd8-449f-894d-301a1dc41db4" providerId="ADAL" clId="{955FD0E5-DF4F-454C-8B93-6410413EFACD}" dt="2024-11-06T11:04:59.296" v="833" actId="478"/>
          <ac:spMkLst>
            <pc:docMk/>
            <pc:sldMk cId="1968391836" sldId="4739"/>
            <ac:spMk id="6" creationId="{EB313345-1693-F8D3-A3FD-ACD5E12D638C}"/>
          </ac:spMkLst>
        </pc:spChg>
        <pc:spChg chg="del">
          <ac:chgData name="Ashish A" userId="2caf52eb-dcd8-449f-894d-301a1dc41db4" providerId="ADAL" clId="{955FD0E5-DF4F-454C-8B93-6410413EFACD}" dt="2024-11-06T10:34:47.961" v="69" actId="478"/>
          <ac:spMkLst>
            <pc:docMk/>
            <pc:sldMk cId="1968391836" sldId="4739"/>
            <ac:spMk id="7" creationId="{55B0444E-EAB2-4DFE-74D2-BAA138C8E8D7}"/>
          </ac:spMkLst>
        </pc:spChg>
        <pc:spChg chg="del">
          <ac:chgData name="Ashish A" userId="2caf52eb-dcd8-449f-894d-301a1dc41db4" providerId="ADAL" clId="{955FD0E5-DF4F-454C-8B93-6410413EFACD}" dt="2024-11-06T10:34:47.961" v="69" actId="478"/>
          <ac:spMkLst>
            <pc:docMk/>
            <pc:sldMk cId="1968391836" sldId="4739"/>
            <ac:spMk id="8" creationId="{CA5BDBFC-9564-E48D-296E-BC2BA8F4E7A8}"/>
          </ac:spMkLst>
        </pc:spChg>
        <pc:spChg chg="del mod">
          <ac:chgData name="Ashish A" userId="2caf52eb-dcd8-449f-894d-301a1dc41db4" providerId="ADAL" clId="{955FD0E5-DF4F-454C-8B93-6410413EFACD}" dt="2024-11-06T11:04:59.296" v="833" actId="478"/>
          <ac:spMkLst>
            <pc:docMk/>
            <pc:sldMk cId="1968391836" sldId="4739"/>
            <ac:spMk id="11" creationId="{6F9F53DA-97D0-DE3D-3B95-635542C1F1FC}"/>
          </ac:spMkLst>
        </pc:spChg>
        <pc:spChg chg="del mod">
          <ac:chgData name="Ashish A" userId="2caf52eb-dcd8-449f-894d-301a1dc41db4" providerId="ADAL" clId="{955FD0E5-DF4F-454C-8B93-6410413EFACD}" dt="2024-11-06T11:04:39.530" v="814" actId="478"/>
          <ac:spMkLst>
            <pc:docMk/>
            <pc:sldMk cId="1968391836" sldId="4739"/>
            <ac:spMk id="12" creationId="{CB663637-D736-D4FA-BD22-44B8DA7E56CE}"/>
          </ac:spMkLst>
        </pc:spChg>
        <pc:spChg chg="del">
          <ac:chgData name="Ashish A" userId="2caf52eb-dcd8-449f-894d-301a1dc41db4" providerId="ADAL" clId="{955FD0E5-DF4F-454C-8B93-6410413EFACD}" dt="2024-11-06T10:33:51.240" v="12" actId="478"/>
          <ac:spMkLst>
            <pc:docMk/>
            <pc:sldMk cId="1968391836" sldId="4739"/>
            <ac:spMk id="13" creationId="{4C9D0527-C3B4-9D1F-70C2-1CF2475DF599}"/>
          </ac:spMkLst>
        </pc:spChg>
        <pc:spChg chg="del mod">
          <ac:chgData name="Ashish A" userId="2caf52eb-dcd8-449f-894d-301a1dc41db4" providerId="ADAL" clId="{955FD0E5-DF4F-454C-8B93-6410413EFACD}" dt="2024-11-06T11:04:59.296" v="833" actId="478"/>
          <ac:spMkLst>
            <pc:docMk/>
            <pc:sldMk cId="1968391836" sldId="4739"/>
            <ac:spMk id="14" creationId="{DAF5C565-FD4D-F5ED-EA97-DC90A61F351C}"/>
          </ac:spMkLst>
        </pc:spChg>
        <pc:spChg chg="del">
          <ac:chgData name="Ashish A" userId="2caf52eb-dcd8-449f-894d-301a1dc41db4" providerId="ADAL" clId="{955FD0E5-DF4F-454C-8B93-6410413EFACD}" dt="2024-11-06T10:34:47.961" v="69" actId="478"/>
          <ac:spMkLst>
            <pc:docMk/>
            <pc:sldMk cId="1968391836" sldId="4739"/>
            <ac:spMk id="16" creationId="{982F932D-ADB9-BD87-690B-FB4A8E339D1B}"/>
          </ac:spMkLst>
        </pc:spChg>
        <pc:spChg chg="add del mod">
          <ac:chgData name="Ashish A" userId="2caf52eb-dcd8-449f-894d-301a1dc41db4" providerId="ADAL" clId="{955FD0E5-DF4F-454C-8B93-6410413EFACD}" dt="2024-11-06T11:04:36.391" v="813" actId="478"/>
          <ac:spMkLst>
            <pc:docMk/>
            <pc:sldMk cId="1968391836" sldId="4739"/>
            <ac:spMk id="17" creationId="{1B7A2C0F-E8D2-FFAF-6E8F-3A34C0CD53DF}"/>
          </ac:spMkLst>
        </pc:spChg>
        <pc:spChg chg="del mod">
          <ac:chgData name="Ashish A" userId="2caf52eb-dcd8-449f-894d-301a1dc41db4" providerId="ADAL" clId="{955FD0E5-DF4F-454C-8B93-6410413EFACD}" dt="2024-11-06T11:04:59.296" v="833" actId="478"/>
          <ac:spMkLst>
            <pc:docMk/>
            <pc:sldMk cId="1968391836" sldId="4739"/>
            <ac:spMk id="18" creationId="{E9502ADE-B1DB-01BF-E0CF-D5E3550D9DD0}"/>
          </ac:spMkLst>
        </pc:spChg>
        <pc:spChg chg="del mod">
          <ac:chgData name="Ashish A" userId="2caf52eb-dcd8-449f-894d-301a1dc41db4" providerId="ADAL" clId="{955FD0E5-DF4F-454C-8B93-6410413EFACD}" dt="2024-11-06T11:04:59.296" v="833" actId="478"/>
          <ac:spMkLst>
            <pc:docMk/>
            <pc:sldMk cId="1968391836" sldId="4739"/>
            <ac:spMk id="19" creationId="{098DD079-8FD9-196D-6AD7-CBEEF7F571D1}"/>
          </ac:spMkLst>
        </pc:spChg>
        <pc:spChg chg="del mod">
          <ac:chgData name="Ashish A" userId="2caf52eb-dcd8-449f-894d-301a1dc41db4" providerId="ADAL" clId="{955FD0E5-DF4F-454C-8B93-6410413EFACD}" dt="2024-11-06T11:04:39.530" v="814" actId="478"/>
          <ac:spMkLst>
            <pc:docMk/>
            <pc:sldMk cId="1968391836" sldId="4739"/>
            <ac:spMk id="20" creationId="{75628718-E941-1A95-EC5F-54EBACAEB949}"/>
          </ac:spMkLst>
        </pc:spChg>
        <pc:spChg chg="add del mod">
          <ac:chgData name="Ashish A" userId="2caf52eb-dcd8-449f-894d-301a1dc41db4" providerId="ADAL" clId="{955FD0E5-DF4F-454C-8B93-6410413EFACD}" dt="2024-11-06T11:04:59.296" v="833" actId="478"/>
          <ac:spMkLst>
            <pc:docMk/>
            <pc:sldMk cId="1968391836" sldId="4739"/>
            <ac:spMk id="21" creationId="{4C811859-B6CA-9BE8-87CD-40DE27EF4A0E}"/>
          </ac:spMkLst>
        </pc:spChg>
        <pc:spChg chg="del mod">
          <ac:chgData name="Ashish A" userId="2caf52eb-dcd8-449f-894d-301a1dc41db4" providerId="ADAL" clId="{955FD0E5-DF4F-454C-8B93-6410413EFACD}" dt="2024-11-06T11:04:33.530" v="812" actId="478"/>
          <ac:spMkLst>
            <pc:docMk/>
            <pc:sldMk cId="1968391836" sldId="4739"/>
            <ac:spMk id="25" creationId="{95472973-17DD-D523-9E97-AEF60C6AEA3E}"/>
          </ac:spMkLst>
        </pc:spChg>
        <pc:spChg chg="add del mod">
          <ac:chgData name="Ashish A" userId="2caf52eb-dcd8-449f-894d-301a1dc41db4" providerId="ADAL" clId="{955FD0E5-DF4F-454C-8B93-6410413EFACD}" dt="2024-11-06T11:04:59.296" v="833" actId="478"/>
          <ac:spMkLst>
            <pc:docMk/>
            <pc:sldMk cId="1968391836" sldId="4739"/>
            <ac:spMk id="26" creationId="{C94CB9FD-80F6-0F4B-2A71-20D8BF752563}"/>
          </ac:spMkLst>
        </pc:spChg>
        <pc:spChg chg="del">
          <ac:chgData name="Ashish A" userId="2caf52eb-dcd8-449f-894d-301a1dc41db4" providerId="ADAL" clId="{955FD0E5-DF4F-454C-8B93-6410413EFACD}" dt="2024-11-06T11:04:43.145" v="815" actId="478"/>
          <ac:spMkLst>
            <pc:docMk/>
            <pc:sldMk cId="1968391836" sldId="4739"/>
            <ac:spMk id="27" creationId="{A5EA4DC2-8F2B-9C11-A4E5-FBB727CE0250}"/>
          </ac:spMkLst>
        </pc:spChg>
        <pc:spChg chg="del mod">
          <ac:chgData name="Ashish A" userId="2caf52eb-dcd8-449f-894d-301a1dc41db4" providerId="ADAL" clId="{955FD0E5-DF4F-454C-8B93-6410413EFACD}" dt="2024-11-06T11:04:43.145" v="815" actId="478"/>
          <ac:spMkLst>
            <pc:docMk/>
            <pc:sldMk cId="1968391836" sldId="4739"/>
            <ac:spMk id="28" creationId="{9540AAD9-A6A2-14E7-277B-CE7B78A8F4EE}"/>
          </ac:spMkLst>
        </pc:spChg>
        <pc:spChg chg="add del">
          <ac:chgData name="Ashish A" userId="2caf52eb-dcd8-449f-894d-301a1dc41db4" providerId="ADAL" clId="{955FD0E5-DF4F-454C-8B93-6410413EFACD}" dt="2024-11-06T10:34:23.620" v="36" actId="478"/>
          <ac:spMkLst>
            <pc:docMk/>
            <pc:sldMk cId="1968391836" sldId="4739"/>
            <ac:spMk id="30" creationId="{E2E1AA3B-8A1E-FDBB-80F8-AAFC997F2B48}"/>
          </ac:spMkLst>
        </pc:spChg>
        <pc:spChg chg="add del">
          <ac:chgData name="Ashish A" userId="2caf52eb-dcd8-449f-894d-301a1dc41db4" providerId="ADAL" clId="{955FD0E5-DF4F-454C-8B93-6410413EFACD}" dt="2024-11-06T10:34:24.028" v="37" actId="478"/>
          <ac:spMkLst>
            <pc:docMk/>
            <pc:sldMk cId="1968391836" sldId="4739"/>
            <ac:spMk id="31" creationId="{23E4591A-97CB-2CC5-521B-D1DBABB3DD45}"/>
          </ac:spMkLst>
        </pc:spChg>
        <pc:spChg chg="del mod">
          <ac:chgData name="Ashish A" userId="2caf52eb-dcd8-449f-894d-301a1dc41db4" providerId="ADAL" clId="{955FD0E5-DF4F-454C-8B93-6410413EFACD}" dt="2024-11-06T11:04:39.530" v="814" actId="478"/>
          <ac:spMkLst>
            <pc:docMk/>
            <pc:sldMk cId="1968391836" sldId="4739"/>
            <ac:spMk id="32" creationId="{08BF6905-35A1-14B4-A6E9-21D6DA64B221}"/>
          </ac:spMkLst>
        </pc:spChg>
        <pc:spChg chg="del mod">
          <ac:chgData name="Ashish A" userId="2caf52eb-dcd8-449f-894d-301a1dc41db4" providerId="ADAL" clId="{955FD0E5-DF4F-454C-8B93-6410413EFACD}" dt="2024-11-06T11:04:33.530" v="812" actId="478"/>
          <ac:spMkLst>
            <pc:docMk/>
            <pc:sldMk cId="1968391836" sldId="4739"/>
            <ac:spMk id="33" creationId="{7EA7287C-AEE5-0790-178E-DD5499352F9A}"/>
          </ac:spMkLst>
        </pc:spChg>
        <pc:spChg chg="del">
          <ac:chgData name="Ashish A" userId="2caf52eb-dcd8-449f-894d-301a1dc41db4" providerId="ADAL" clId="{955FD0E5-DF4F-454C-8B93-6410413EFACD}" dt="2024-11-06T10:34:50.178" v="70" actId="478"/>
          <ac:spMkLst>
            <pc:docMk/>
            <pc:sldMk cId="1968391836" sldId="4739"/>
            <ac:spMk id="34" creationId="{91E10D8F-043C-C6EC-73D8-1ED2330E325A}"/>
          </ac:spMkLst>
        </pc:spChg>
        <pc:spChg chg="del">
          <ac:chgData name="Ashish A" userId="2caf52eb-dcd8-449f-894d-301a1dc41db4" providerId="ADAL" clId="{955FD0E5-DF4F-454C-8B93-6410413EFACD}" dt="2024-11-06T10:34:53.426" v="71" actId="478"/>
          <ac:spMkLst>
            <pc:docMk/>
            <pc:sldMk cId="1968391836" sldId="4739"/>
            <ac:spMk id="35" creationId="{39989184-E16E-BAD1-5CD2-554E40E6205F}"/>
          </ac:spMkLst>
        </pc:spChg>
        <pc:spChg chg="add del mod">
          <ac:chgData name="Ashish A" userId="2caf52eb-dcd8-449f-894d-301a1dc41db4" providerId="ADAL" clId="{955FD0E5-DF4F-454C-8B93-6410413EFACD}" dt="2024-11-06T11:04:59.296" v="833" actId="478"/>
          <ac:spMkLst>
            <pc:docMk/>
            <pc:sldMk cId="1968391836" sldId="4739"/>
            <ac:spMk id="36" creationId="{665CC719-73C2-CCD2-E37B-979AF9D22A0B}"/>
          </ac:spMkLst>
        </pc:spChg>
        <pc:spChg chg="add mod">
          <ac:chgData name="Ashish A" userId="2caf52eb-dcd8-449f-894d-301a1dc41db4" providerId="ADAL" clId="{955FD0E5-DF4F-454C-8B93-6410413EFACD}" dt="2024-11-06T11:05:04.072" v="834"/>
          <ac:spMkLst>
            <pc:docMk/>
            <pc:sldMk cId="1968391836" sldId="4739"/>
            <ac:spMk id="37" creationId="{64C2CF57-F15F-1E78-DE2E-35D13FD7E8CE}"/>
          </ac:spMkLst>
        </pc:spChg>
        <pc:spChg chg="add mod">
          <ac:chgData name="Ashish A" userId="2caf52eb-dcd8-449f-894d-301a1dc41db4" providerId="ADAL" clId="{955FD0E5-DF4F-454C-8B93-6410413EFACD}" dt="2024-11-06T11:05:04.072" v="834"/>
          <ac:spMkLst>
            <pc:docMk/>
            <pc:sldMk cId="1968391836" sldId="4739"/>
            <ac:spMk id="38" creationId="{325A4654-DF7C-B75A-EC35-CB42859DD8CF}"/>
          </ac:spMkLst>
        </pc:spChg>
        <pc:spChg chg="add del mod">
          <ac:chgData name="Ashish A" userId="2caf52eb-dcd8-449f-894d-301a1dc41db4" providerId="ADAL" clId="{955FD0E5-DF4F-454C-8B93-6410413EFACD}" dt="2024-11-06T11:13:54.612" v="838" actId="478"/>
          <ac:spMkLst>
            <pc:docMk/>
            <pc:sldMk cId="1968391836" sldId="4739"/>
            <ac:spMk id="39" creationId="{E0B96C2E-3D1B-95BF-FC9F-DAF4C7AC8D4C}"/>
          </ac:spMkLst>
        </pc:spChg>
        <pc:spChg chg="add mod">
          <ac:chgData name="Ashish A" userId="2caf52eb-dcd8-449f-894d-301a1dc41db4" providerId="ADAL" clId="{955FD0E5-DF4F-454C-8B93-6410413EFACD}" dt="2024-11-06T11:17:45.520" v="1061" actId="6549"/>
          <ac:spMkLst>
            <pc:docMk/>
            <pc:sldMk cId="1968391836" sldId="4739"/>
            <ac:spMk id="40" creationId="{05A6C811-ED53-D5ED-53FD-AA9D5540D466}"/>
          </ac:spMkLst>
        </pc:spChg>
        <pc:spChg chg="add del mod">
          <ac:chgData name="Ashish A" userId="2caf52eb-dcd8-449f-894d-301a1dc41db4" providerId="ADAL" clId="{955FD0E5-DF4F-454C-8B93-6410413EFACD}" dt="2024-11-06T11:05:06.780" v="835" actId="478"/>
          <ac:spMkLst>
            <pc:docMk/>
            <pc:sldMk cId="1968391836" sldId="4739"/>
            <ac:spMk id="41" creationId="{8DEE21B2-C79C-2FEB-CEB4-576FDDD11982}"/>
          </ac:spMkLst>
        </pc:spChg>
        <pc:spChg chg="add mod">
          <ac:chgData name="Ashish A" userId="2caf52eb-dcd8-449f-894d-301a1dc41db4" providerId="ADAL" clId="{955FD0E5-DF4F-454C-8B93-6410413EFACD}" dt="2024-11-06T11:05:04.072" v="834"/>
          <ac:spMkLst>
            <pc:docMk/>
            <pc:sldMk cId="1968391836" sldId="4739"/>
            <ac:spMk id="42" creationId="{A5AE266A-FD0E-2663-F9B4-B18E8C8B3D0E}"/>
          </ac:spMkLst>
        </pc:spChg>
        <pc:spChg chg="add mod">
          <ac:chgData name="Ashish A" userId="2caf52eb-dcd8-449f-894d-301a1dc41db4" providerId="ADAL" clId="{955FD0E5-DF4F-454C-8B93-6410413EFACD}" dt="2024-11-06T11:16:07.498" v="1054" actId="207"/>
          <ac:spMkLst>
            <pc:docMk/>
            <pc:sldMk cId="1968391836" sldId="4739"/>
            <ac:spMk id="44" creationId="{1294A01C-18A8-47E9-9078-53A36A70CB90}"/>
          </ac:spMkLst>
        </pc:spChg>
        <pc:spChg chg="add mod">
          <ac:chgData name="Ashish A" userId="2caf52eb-dcd8-449f-894d-301a1dc41db4" providerId="ADAL" clId="{955FD0E5-DF4F-454C-8B93-6410413EFACD}" dt="2024-11-06T11:15:39.605" v="1051" actId="242"/>
          <ac:spMkLst>
            <pc:docMk/>
            <pc:sldMk cId="1968391836" sldId="4739"/>
            <ac:spMk id="45" creationId="{EBB176EE-9729-0961-8E65-53D7E487630C}"/>
          </ac:spMkLst>
        </pc:spChg>
        <pc:spChg chg="add del mod">
          <ac:chgData name="Ashish A" userId="2caf52eb-dcd8-449f-894d-301a1dc41db4" providerId="ADAL" clId="{955FD0E5-DF4F-454C-8B93-6410413EFACD}" dt="2024-11-06T11:05:06.780" v="835" actId="478"/>
          <ac:spMkLst>
            <pc:docMk/>
            <pc:sldMk cId="1968391836" sldId="4739"/>
            <ac:spMk id="46" creationId="{3B9DE3CC-8E24-2923-3B0F-D18DC029D63D}"/>
          </ac:spMkLst>
        </pc:spChg>
        <pc:spChg chg="add del mod">
          <ac:chgData name="Ashish A" userId="2caf52eb-dcd8-449f-894d-301a1dc41db4" providerId="ADAL" clId="{955FD0E5-DF4F-454C-8B93-6410413EFACD}" dt="2024-11-06T11:05:13.223" v="837" actId="478"/>
          <ac:spMkLst>
            <pc:docMk/>
            <pc:sldMk cId="1968391836" sldId="4739"/>
            <ac:spMk id="49" creationId="{B99AC964-FADD-26C8-2F2E-F72A4159D3AF}"/>
          </ac:spMkLst>
        </pc:spChg>
        <pc:spChg chg="add del mod">
          <ac:chgData name="Ashish A" userId="2caf52eb-dcd8-449f-894d-301a1dc41db4" providerId="ADAL" clId="{955FD0E5-DF4F-454C-8B93-6410413EFACD}" dt="2024-11-06T11:05:06.780" v="835" actId="478"/>
          <ac:spMkLst>
            <pc:docMk/>
            <pc:sldMk cId="1968391836" sldId="4739"/>
            <ac:spMk id="50" creationId="{1FFF8EF4-15A9-6CBE-5C97-AAB3FC45A616}"/>
          </ac:spMkLst>
        </pc:spChg>
        <pc:spChg chg="add del mod">
          <ac:chgData name="Ashish A" userId="2caf52eb-dcd8-449f-894d-301a1dc41db4" providerId="ADAL" clId="{955FD0E5-DF4F-454C-8B93-6410413EFACD}" dt="2024-11-06T11:05:13.223" v="837" actId="478"/>
          <ac:spMkLst>
            <pc:docMk/>
            <pc:sldMk cId="1968391836" sldId="4739"/>
            <ac:spMk id="51" creationId="{3FC5A580-FA72-A628-0D9A-2B8B1E5FEA9C}"/>
          </ac:spMkLst>
        </pc:spChg>
        <pc:spChg chg="add del mod">
          <ac:chgData name="Ashish A" userId="2caf52eb-dcd8-449f-894d-301a1dc41db4" providerId="ADAL" clId="{955FD0E5-DF4F-454C-8B93-6410413EFACD}" dt="2024-11-06T11:05:10.355" v="836" actId="478"/>
          <ac:spMkLst>
            <pc:docMk/>
            <pc:sldMk cId="1968391836" sldId="4739"/>
            <ac:spMk id="52" creationId="{7E358920-FF21-3CD3-1802-2A425E7B7D03}"/>
          </ac:spMkLst>
        </pc:spChg>
        <pc:spChg chg="add del mod">
          <ac:chgData name="Ashish A" userId="2caf52eb-dcd8-449f-894d-301a1dc41db4" providerId="ADAL" clId="{955FD0E5-DF4F-454C-8B93-6410413EFACD}" dt="2024-11-06T11:05:10.355" v="836" actId="478"/>
          <ac:spMkLst>
            <pc:docMk/>
            <pc:sldMk cId="1968391836" sldId="4739"/>
            <ac:spMk id="53" creationId="{606586C1-2B96-DC7C-3A64-B18C962430F4}"/>
          </ac:spMkLst>
        </pc:spChg>
        <pc:spChg chg="add mod">
          <ac:chgData name="Ashish A" userId="2caf52eb-dcd8-449f-894d-301a1dc41db4" providerId="ADAL" clId="{955FD0E5-DF4F-454C-8B93-6410413EFACD}" dt="2024-11-06T11:05:04.072" v="834"/>
          <ac:spMkLst>
            <pc:docMk/>
            <pc:sldMk cId="1968391836" sldId="4739"/>
            <ac:spMk id="54" creationId="{B11B2155-C2ED-58C3-A615-4DC5BEB975BA}"/>
          </ac:spMkLst>
        </pc:spChg>
        <pc:spChg chg="add mod">
          <ac:chgData name="Ashish A" userId="2caf52eb-dcd8-449f-894d-301a1dc41db4" providerId="ADAL" clId="{955FD0E5-DF4F-454C-8B93-6410413EFACD}" dt="2024-11-06T11:05:04.072" v="834"/>
          <ac:spMkLst>
            <pc:docMk/>
            <pc:sldMk cId="1968391836" sldId="4739"/>
            <ac:spMk id="56" creationId="{CC08D621-6103-B281-A39B-62D9768C88B0}"/>
          </ac:spMkLst>
        </pc:spChg>
        <pc:spChg chg="add mod">
          <ac:chgData name="Ashish A" userId="2caf52eb-dcd8-449f-894d-301a1dc41db4" providerId="ADAL" clId="{955FD0E5-DF4F-454C-8B93-6410413EFACD}" dt="2024-11-06T11:05:04.072" v="834"/>
          <ac:spMkLst>
            <pc:docMk/>
            <pc:sldMk cId="1968391836" sldId="4739"/>
            <ac:spMk id="57" creationId="{C770A04B-FA81-216B-605A-3DD74D4850CD}"/>
          </ac:spMkLst>
        </pc:spChg>
        <pc:spChg chg="add mod">
          <ac:chgData name="Ashish A" userId="2caf52eb-dcd8-449f-894d-301a1dc41db4" providerId="ADAL" clId="{955FD0E5-DF4F-454C-8B93-6410413EFACD}" dt="2024-11-06T11:14:31.954" v="896" actId="1037"/>
          <ac:spMkLst>
            <pc:docMk/>
            <pc:sldMk cId="1968391836" sldId="4739"/>
            <ac:spMk id="58" creationId="{71F24921-94A9-3B37-4D4B-69D3C1E51AB5}"/>
          </ac:spMkLst>
        </pc:spChg>
        <pc:spChg chg="add mod">
          <ac:chgData name="Ashish A" userId="2caf52eb-dcd8-449f-894d-301a1dc41db4" providerId="ADAL" clId="{955FD0E5-DF4F-454C-8B93-6410413EFACD}" dt="2024-11-06T11:46:54.021" v="1592" actId="14100"/>
          <ac:spMkLst>
            <pc:docMk/>
            <pc:sldMk cId="1968391836" sldId="4739"/>
            <ac:spMk id="59" creationId="{2829BB70-76C0-9B15-7F06-EDE7F958A3B5}"/>
          </ac:spMkLst>
        </pc:spChg>
        <pc:cxnChg chg="del mod">
          <ac:chgData name="Ashish A" userId="2caf52eb-dcd8-449f-894d-301a1dc41db4" providerId="ADAL" clId="{955FD0E5-DF4F-454C-8B93-6410413EFACD}" dt="2024-11-06T10:34:50.178" v="70" actId="478"/>
          <ac:cxnSpMkLst>
            <pc:docMk/>
            <pc:sldMk cId="1968391836" sldId="4739"/>
            <ac:cxnSpMk id="10" creationId="{BB587017-0566-7A39-A87C-B4B1D5EA7032}"/>
          </ac:cxnSpMkLst>
        </pc:cxnChg>
        <pc:cxnChg chg="del mod">
          <ac:chgData name="Ashish A" userId="2caf52eb-dcd8-449f-894d-301a1dc41db4" providerId="ADAL" clId="{955FD0E5-DF4F-454C-8B93-6410413EFACD}" dt="2024-11-06T11:04:59.296" v="833" actId="478"/>
          <ac:cxnSpMkLst>
            <pc:docMk/>
            <pc:sldMk cId="1968391836" sldId="4739"/>
            <ac:cxnSpMk id="15" creationId="{172742B9-DF19-3EBD-6674-58C4FBD87EBD}"/>
          </ac:cxnSpMkLst>
        </pc:cxnChg>
        <pc:cxnChg chg="del mod">
          <ac:chgData name="Ashish A" userId="2caf52eb-dcd8-449f-894d-301a1dc41db4" providerId="ADAL" clId="{955FD0E5-DF4F-454C-8B93-6410413EFACD}" dt="2024-11-06T11:04:59.296" v="833" actId="478"/>
          <ac:cxnSpMkLst>
            <pc:docMk/>
            <pc:sldMk cId="1968391836" sldId="4739"/>
            <ac:cxnSpMk id="22" creationId="{8A97ADCC-058A-7ABC-916D-EAB3286C60E1}"/>
          </ac:cxnSpMkLst>
        </pc:cxnChg>
        <pc:cxnChg chg="add del mod">
          <ac:chgData name="Ashish A" userId="2caf52eb-dcd8-449f-894d-301a1dc41db4" providerId="ADAL" clId="{955FD0E5-DF4F-454C-8B93-6410413EFACD}" dt="2024-11-06T11:04:59.296" v="833" actId="478"/>
          <ac:cxnSpMkLst>
            <pc:docMk/>
            <pc:sldMk cId="1968391836" sldId="4739"/>
            <ac:cxnSpMk id="23" creationId="{8218815A-AA25-E9A9-45C9-53A4090D8045}"/>
          </ac:cxnSpMkLst>
        </pc:cxnChg>
        <pc:cxnChg chg="del mod">
          <ac:chgData name="Ashish A" userId="2caf52eb-dcd8-449f-894d-301a1dc41db4" providerId="ADAL" clId="{955FD0E5-DF4F-454C-8B93-6410413EFACD}" dt="2024-11-06T11:04:33.530" v="812" actId="478"/>
          <ac:cxnSpMkLst>
            <pc:docMk/>
            <pc:sldMk cId="1968391836" sldId="4739"/>
            <ac:cxnSpMk id="24" creationId="{651C4C0B-EC28-CDDD-E058-D8BFC2DADEE6}"/>
          </ac:cxnSpMkLst>
        </pc:cxnChg>
        <pc:cxnChg chg="add mod">
          <ac:chgData name="Ashish A" userId="2caf52eb-dcd8-449f-894d-301a1dc41db4" providerId="ADAL" clId="{955FD0E5-DF4F-454C-8B93-6410413EFACD}" dt="2024-11-06T11:05:04.072" v="834"/>
          <ac:cxnSpMkLst>
            <pc:docMk/>
            <pc:sldMk cId="1968391836" sldId="4739"/>
            <ac:cxnSpMk id="43" creationId="{8F61A36B-F32E-CB31-5C1D-DECE7AFB3321}"/>
          </ac:cxnSpMkLst>
        </pc:cxnChg>
        <pc:cxnChg chg="add mod">
          <ac:chgData name="Ashish A" userId="2caf52eb-dcd8-449f-894d-301a1dc41db4" providerId="ADAL" clId="{955FD0E5-DF4F-454C-8B93-6410413EFACD}" dt="2024-11-06T11:05:04.072" v="834"/>
          <ac:cxnSpMkLst>
            <pc:docMk/>
            <pc:sldMk cId="1968391836" sldId="4739"/>
            <ac:cxnSpMk id="47" creationId="{76E4E95A-44D2-F56C-2BAD-BD82C8E31867}"/>
          </ac:cxnSpMkLst>
        </pc:cxnChg>
        <pc:cxnChg chg="add del mod">
          <ac:chgData name="Ashish A" userId="2caf52eb-dcd8-449f-894d-301a1dc41db4" providerId="ADAL" clId="{955FD0E5-DF4F-454C-8B93-6410413EFACD}" dt="2024-11-06T11:05:13.223" v="837" actId="478"/>
          <ac:cxnSpMkLst>
            <pc:docMk/>
            <pc:sldMk cId="1968391836" sldId="4739"/>
            <ac:cxnSpMk id="48" creationId="{9A4A726A-9CEA-306E-9B7B-AC8AA5BC26B4}"/>
          </ac:cxnSpMkLst>
        </pc:cxnChg>
        <pc:cxnChg chg="add mod">
          <ac:chgData name="Ashish A" userId="2caf52eb-dcd8-449f-894d-301a1dc41db4" providerId="ADAL" clId="{955FD0E5-DF4F-454C-8B93-6410413EFACD}" dt="2024-11-06T11:05:04.072" v="834"/>
          <ac:cxnSpMkLst>
            <pc:docMk/>
            <pc:sldMk cId="1968391836" sldId="4739"/>
            <ac:cxnSpMk id="55" creationId="{36EFD2BB-F586-89EB-3892-72A8DE87CA32}"/>
          </ac:cxnSpMkLst>
        </pc:cxnChg>
      </pc:sldChg>
      <pc:sldChg chg="addSp delSp modSp mod">
        <pc:chgData name="Ashish A" userId="2caf52eb-dcd8-449f-894d-301a1dc41db4" providerId="ADAL" clId="{955FD0E5-DF4F-454C-8B93-6410413EFACD}" dt="2024-11-06T11:21:05.637" v="1135" actId="20577"/>
        <pc:sldMkLst>
          <pc:docMk/>
          <pc:sldMk cId="2567655210" sldId="4740"/>
        </pc:sldMkLst>
        <pc:spChg chg="mod">
          <ac:chgData name="Ashish A" userId="2caf52eb-dcd8-449f-894d-301a1dc41db4" providerId="ADAL" clId="{955FD0E5-DF4F-454C-8B93-6410413EFACD}" dt="2024-11-06T11:16:14.430" v="1058"/>
          <ac:spMkLst>
            <pc:docMk/>
            <pc:sldMk cId="2567655210" sldId="4740"/>
            <ac:spMk id="2" creationId="{224470F6-B301-B28F-28B8-84492B540E17}"/>
          </ac:spMkLst>
        </pc:spChg>
        <pc:spChg chg="mod">
          <ac:chgData name="Ashish A" userId="2caf52eb-dcd8-449f-894d-301a1dc41db4" providerId="ADAL" clId="{955FD0E5-DF4F-454C-8B93-6410413EFACD}" dt="2024-11-06T10:38:42.714" v="190" actId="20577"/>
          <ac:spMkLst>
            <pc:docMk/>
            <pc:sldMk cId="2567655210" sldId="4740"/>
            <ac:spMk id="3" creationId="{4EDE104A-1B58-017C-826D-440616241BE7}"/>
          </ac:spMkLst>
        </pc:spChg>
        <pc:spChg chg="del">
          <ac:chgData name="Ashish A" userId="2caf52eb-dcd8-449f-894d-301a1dc41db4" providerId="ADAL" clId="{955FD0E5-DF4F-454C-8B93-6410413EFACD}" dt="2024-11-06T10:36:08.112" v="89" actId="478"/>
          <ac:spMkLst>
            <pc:docMk/>
            <pc:sldMk cId="2567655210" sldId="4740"/>
            <ac:spMk id="4" creationId="{5A62D2A8-B93F-EF82-8890-A8DEB462058C}"/>
          </ac:spMkLst>
        </pc:spChg>
        <pc:spChg chg="mod">
          <ac:chgData name="Ashish A" userId="2caf52eb-dcd8-449f-894d-301a1dc41db4" providerId="ADAL" clId="{955FD0E5-DF4F-454C-8B93-6410413EFACD}" dt="2024-11-06T11:21:05.637" v="1135" actId="20577"/>
          <ac:spMkLst>
            <pc:docMk/>
            <pc:sldMk cId="2567655210" sldId="4740"/>
            <ac:spMk id="5" creationId="{00000000-0000-0000-0000-000000000000}"/>
          </ac:spMkLst>
        </pc:spChg>
        <pc:spChg chg="mod">
          <ac:chgData name="Ashish A" userId="2caf52eb-dcd8-449f-894d-301a1dc41db4" providerId="ADAL" clId="{955FD0E5-DF4F-454C-8B93-6410413EFACD}" dt="2024-11-06T11:18:00.332" v="1065" actId="6549"/>
          <ac:spMkLst>
            <pc:docMk/>
            <pc:sldMk cId="2567655210" sldId="4740"/>
            <ac:spMk id="7" creationId="{ED8B4215-3F2F-1156-733D-DC7C0D01E423}"/>
          </ac:spMkLst>
        </pc:spChg>
        <pc:spChg chg="del">
          <ac:chgData name="Ashish A" userId="2caf52eb-dcd8-449f-894d-301a1dc41db4" providerId="ADAL" clId="{955FD0E5-DF4F-454C-8B93-6410413EFACD}" dt="2024-11-06T10:36:08.112" v="89" actId="478"/>
          <ac:spMkLst>
            <pc:docMk/>
            <pc:sldMk cId="2567655210" sldId="4740"/>
            <ac:spMk id="11" creationId="{2C918823-04D9-D213-F93D-71ED90B58CCA}"/>
          </ac:spMkLst>
        </pc:spChg>
        <pc:spChg chg="del">
          <ac:chgData name="Ashish A" userId="2caf52eb-dcd8-449f-894d-301a1dc41db4" providerId="ADAL" clId="{955FD0E5-DF4F-454C-8B93-6410413EFACD}" dt="2024-11-06T10:39:13.078" v="239" actId="478"/>
          <ac:spMkLst>
            <pc:docMk/>
            <pc:sldMk cId="2567655210" sldId="4740"/>
            <ac:spMk id="12" creationId="{FE9C715D-F79E-E6D9-DA4B-93D97F1B673D}"/>
          </ac:spMkLst>
        </pc:spChg>
        <pc:spChg chg="mod">
          <ac:chgData name="Ashish A" userId="2caf52eb-dcd8-449f-894d-301a1dc41db4" providerId="ADAL" clId="{955FD0E5-DF4F-454C-8B93-6410413EFACD}" dt="2024-11-06T11:18:21.525" v="1068" actId="6549"/>
          <ac:spMkLst>
            <pc:docMk/>
            <pc:sldMk cId="2567655210" sldId="4740"/>
            <ac:spMk id="13" creationId="{AA231573-B9E8-36E5-8FBF-9897C3196F75}"/>
          </ac:spMkLst>
        </pc:spChg>
        <pc:spChg chg="add mod">
          <ac:chgData name="Ashish A" userId="2caf52eb-dcd8-449f-894d-301a1dc41db4" providerId="ADAL" clId="{955FD0E5-DF4F-454C-8B93-6410413EFACD}" dt="2024-11-06T11:02:59.401" v="747" actId="1076"/>
          <ac:spMkLst>
            <pc:docMk/>
            <pc:sldMk cId="2567655210" sldId="4740"/>
            <ac:spMk id="15" creationId="{E80447D3-5000-1AC8-FA6D-B9F7B450942B}"/>
          </ac:spMkLst>
        </pc:spChg>
        <pc:spChg chg="mod">
          <ac:chgData name="Ashish A" userId="2caf52eb-dcd8-449f-894d-301a1dc41db4" providerId="ADAL" clId="{955FD0E5-DF4F-454C-8B93-6410413EFACD}" dt="2024-11-06T10:38:59.626" v="227" actId="20577"/>
          <ac:spMkLst>
            <pc:docMk/>
            <pc:sldMk cId="2567655210" sldId="4740"/>
            <ac:spMk id="17" creationId="{1C4B6494-E29D-3381-AD26-CCAB1835C9B3}"/>
          </ac:spMkLst>
        </pc:spChg>
        <pc:grpChg chg="del">
          <ac:chgData name="Ashish A" userId="2caf52eb-dcd8-449f-894d-301a1dc41db4" providerId="ADAL" clId="{955FD0E5-DF4F-454C-8B93-6410413EFACD}" dt="2024-11-06T10:36:17.522" v="91" actId="478"/>
          <ac:grpSpMkLst>
            <pc:docMk/>
            <pc:sldMk cId="2567655210" sldId="4740"/>
            <ac:grpSpMk id="54" creationId="{93B19608-4E08-39F3-10B4-978E61064E3E}"/>
          </ac:grpSpMkLst>
        </pc:grpChg>
        <pc:cxnChg chg="del mod">
          <ac:chgData name="Ashish A" userId="2caf52eb-dcd8-449f-894d-301a1dc41db4" providerId="ADAL" clId="{955FD0E5-DF4F-454C-8B93-6410413EFACD}" dt="2024-11-06T10:36:10.013" v="90" actId="478"/>
          <ac:cxnSpMkLst>
            <pc:docMk/>
            <pc:sldMk cId="2567655210" sldId="4740"/>
            <ac:cxnSpMk id="6" creationId="{98EF9DA4-9E9A-7708-CC5E-27C22BB13EA0}"/>
          </ac:cxnSpMkLst>
        </pc:cxnChg>
        <pc:cxnChg chg="add mod">
          <ac:chgData name="Ashish A" userId="2caf52eb-dcd8-449f-894d-301a1dc41db4" providerId="ADAL" clId="{955FD0E5-DF4F-454C-8B93-6410413EFACD}" dt="2024-11-06T10:41:29.900" v="516" actId="14100"/>
          <ac:cxnSpMkLst>
            <pc:docMk/>
            <pc:sldMk cId="2567655210" sldId="4740"/>
            <ac:cxnSpMk id="14" creationId="{74B37AFA-6625-15A0-979B-AC7CCCA46C85}"/>
          </ac:cxnSpMkLst>
        </pc:cxnChg>
        <pc:cxnChg chg="mod">
          <ac:chgData name="Ashish A" userId="2caf52eb-dcd8-449f-894d-301a1dc41db4" providerId="ADAL" clId="{955FD0E5-DF4F-454C-8B93-6410413EFACD}" dt="2024-11-06T10:38:58.792" v="226" actId="14100"/>
          <ac:cxnSpMkLst>
            <pc:docMk/>
            <pc:sldMk cId="2567655210" sldId="4740"/>
            <ac:cxnSpMk id="29" creationId="{392F6871-476E-B5B1-C73B-F0ED650CCB2A}"/>
          </ac:cxnSpMkLst>
        </pc:cxnChg>
        <pc:cxnChg chg="del">
          <ac:chgData name="Ashish A" userId="2caf52eb-dcd8-449f-894d-301a1dc41db4" providerId="ADAL" clId="{955FD0E5-DF4F-454C-8B93-6410413EFACD}" dt="2024-11-06T10:40:08.770" v="344" actId="478"/>
          <ac:cxnSpMkLst>
            <pc:docMk/>
            <pc:sldMk cId="2567655210" sldId="4740"/>
            <ac:cxnSpMk id="51" creationId="{232F49DF-82DA-7A6E-7436-7B3070C8593E}"/>
          </ac:cxnSpMkLst>
        </pc:cxnChg>
      </pc:sldChg>
      <pc:sldChg chg="addSp delSp modSp mod">
        <pc:chgData name="Ashish A" userId="2caf52eb-dcd8-449f-894d-301a1dc41db4" providerId="ADAL" clId="{955FD0E5-DF4F-454C-8B93-6410413EFACD}" dt="2024-11-06T11:26:32.428" v="1293" actId="1035"/>
        <pc:sldMkLst>
          <pc:docMk/>
          <pc:sldMk cId="2968706896" sldId="4741"/>
        </pc:sldMkLst>
        <pc:spChg chg="mod">
          <ac:chgData name="Ashish A" userId="2caf52eb-dcd8-449f-894d-301a1dc41db4" providerId="ADAL" clId="{955FD0E5-DF4F-454C-8B93-6410413EFACD}" dt="2024-11-06T11:26:32.428" v="1293" actId="1035"/>
          <ac:spMkLst>
            <pc:docMk/>
            <pc:sldMk cId="2968706896" sldId="4741"/>
            <ac:spMk id="2" creationId="{672CE5FC-98AD-1A13-000A-B7B1C6E3617E}"/>
          </ac:spMkLst>
        </pc:spChg>
        <pc:spChg chg="add mod">
          <ac:chgData name="Ashish A" userId="2caf52eb-dcd8-449f-894d-301a1dc41db4" providerId="ADAL" clId="{955FD0E5-DF4F-454C-8B93-6410413EFACD}" dt="2024-11-06T11:26:32.428" v="1293" actId="1035"/>
          <ac:spMkLst>
            <pc:docMk/>
            <pc:sldMk cId="2968706896" sldId="4741"/>
            <ac:spMk id="3" creationId="{8B3039C2-D4DF-EB1C-E331-F3192938BAE7}"/>
          </ac:spMkLst>
        </pc:spChg>
        <pc:spChg chg="mod">
          <ac:chgData name="Ashish A" userId="2caf52eb-dcd8-449f-894d-301a1dc41db4" providerId="ADAL" clId="{955FD0E5-DF4F-454C-8B93-6410413EFACD}" dt="2024-11-06T11:26:32.428" v="1293" actId="1035"/>
          <ac:spMkLst>
            <pc:docMk/>
            <pc:sldMk cId="2968706896" sldId="4741"/>
            <ac:spMk id="4" creationId="{3D53430C-FED7-DD56-08B8-BC0C8FEA1300}"/>
          </ac:spMkLst>
        </pc:spChg>
        <pc:spChg chg="mod">
          <ac:chgData name="Ashish A" userId="2caf52eb-dcd8-449f-894d-301a1dc41db4" providerId="ADAL" clId="{955FD0E5-DF4F-454C-8B93-6410413EFACD}" dt="2024-11-06T11:22:21.033" v="1164" actId="20577"/>
          <ac:spMkLst>
            <pc:docMk/>
            <pc:sldMk cId="2968706896" sldId="4741"/>
            <ac:spMk id="5" creationId="{00000000-0000-0000-0000-000000000000}"/>
          </ac:spMkLst>
        </pc:spChg>
        <pc:spChg chg="del">
          <ac:chgData name="Ashish A" userId="2caf52eb-dcd8-449f-894d-301a1dc41db4" providerId="ADAL" clId="{955FD0E5-DF4F-454C-8B93-6410413EFACD}" dt="2024-11-06T10:39:29.232" v="260" actId="478"/>
          <ac:spMkLst>
            <pc:docMk/>
            <pc:sldMk cId="2968706896" sldId="4741"/>
            <ac:spMk id="6" creationId="{56A12A9F-B7ED-8690-CFB7-6A82D96941E7}"/>
          </ac:spMkLst>
        </pc:spChg>
        <pc:spChg chg="mod">
          <ac:chgData name="Ashish A" userId="2caf52eb-dcd8-449f-894d-301a1dc41db4" providerId="ADAL" clId="{955FD0E5-DF4F-454C-8B93-6410413EFACD}" dt="2024-11-06T11:26:32.428" v="1293" actId="1035"/>
          <ac:spMkLst>
            <pc:docMk/>
            <pc:sldMk cId="2968706896" sldId="4741"/>
            <ac:spMk id="7" creationId="{44687945-78BF-08DB-E71E-C6144A9BF4AF}"/>
          </ac:spMkLst>
        </pc:spChg>
        <pc:spChg chg="mod">
          <ac:chgData name="Ashish A" userId="2caf52eb-dcd8-449f-894d-301a1dc41db4" providerId="ADAL" clId="{955FD0E5-DF4F-454C-8B93-6410413EFACD}" dt="2024-11-06T11:26:32.428" v="1293" actId="1035"/>
          <ac:spMkLst>
            <pc:docMk/>
            <pc:sldMk cId="2968706896" sldId="4741"/>
            <ac:spMk id="10" creationId="{E2606127-3735-46EA-C814-AB6AB5A772AB}"/>
          </ac:spMkLst>
        </pc:spChg>
        <pc:spChg chg="mod">
          <ac:chgData name="Ashish A" userId="2caf52eb-dcd8-449f-894d-301a1dc41db4" providerId="ADAL" clId="{955FD0E5-DF4F-454C-8B93-6410413EFACD}" dt="2024-11-06T11:26:32.428" v="1293" actId="1035"/>
          <ac:spMkLst>
            <pc:docMk/>
            <pc:sldMk cId="2968706896" sldId="4741"/>
            <ac:spMk id="11" creationId="{91EB4929-4CE7-1BA6-7F8C-1ABB53482004}"/>
          </ac:spMkLst>
        </pc:spChg>
        <pc:spChg chg="mod">
          <ac:chgData name="Ashish A" userId="2caf52eb-dcd8-449f-894d-301a1dc41db4" providerId="ADAL" clId="{955FD0E5-DF4F-454C-8B93-6410413EFACD}" dt="2024-11-06T11:26:32.428" v="1293" actId="1035"/>
          <ac:spMkLst>
            <pc:docMk/>
            <pc:sldMk cId="2968706896" sldId="4741"/>
            <ac:spMk id="12" creationId="{72541B42-8258-5F44-B881-8516DBD70C50}"/>
          </ac:spMkLst>
        </pc:spChg>
        <pc:spChg chg="add del mod">
          <ac:chgData name="Ashish A" userId="2caf52eb-dcd8-449f-894d-301a1dc41db4" providerId="ADAL" clId="{955FD0E5-DF4F-454C-8B93-6410413EFACD}" dt="2024-11-06T11:26:32.428" v="1293" actId="1035"/>
          <ac:spMkLst>
            <pc:docMk/>
            <pc:sldMk cId="2968706896" sldId="4741"/>
            <ac:spMk id="15" creationId="{40658BD1-6C45-CF21-FC39-9A2AD7FBB75E}"/>
          </ac:spMkLst>
        </pc:spChg>
        <pc:spChg chg="mod">
          <ac:chgData name="Ashish A" userId="2caf52eb-dcd8-449f-894d-301a1dc41db4" providerId="ADAL" clId="{955FD0E5-DF4F-454C-8B93-6410413EFACD}" dt="2024-11-06T11:26:25.668" v="1284" actId="1036"/>
          <ac:spMkLst>
            <pc:docMk/>
            <pc:sldMk cId="2968706896" sldId="4741"/>
            <ac:spMk id="16" creationId="{35E41E1F-FFD5-8151-7C27-47A26D6E4BF4}"/>
          </ac:spMkLst>
        </pc:spChg>
        <pc:spChg chg="mod">
          <ac:chgData name="Ashish A" userId="2caf52eb-dcd8-449f-894d-301a1dc41db4" providerId="ADAL" clId="{955FD0E5-DF4F-454C-8B93-6410413EFACD}" dt="2024-11-06T11:26:25.668" v="1284" actId="1036"/>
          <ac:spMkLst>
            <pc:docMk/>
            <pc:sldMk cId="2968706896" sldId="4741"/>
            <ac:spMk id="18" creationId="{CAA24149-92DD-18CC-E4D7-6B6CA19704FE}"/>
          </ac:spMkLst>
        </pc:spChg>
        <pc:cxnChg chg="mod">
          <ac:chgData name="Ashish A" userId="2caf52eb-dcd8-449f-894d-301a1dc41db4" providerId="ADAL" clId="{955FD0E5-DF4F-454C-8B93-6410413EFACD}" dt="2024-11-06T11:26:32.428" v="1293" actId="1035"/>
          <ac:cxnSpMkLst>
            <pc:docMk/>
            <pc:sldMk cId="2968706896" sldId="4741"/>
            <ac:cxnSpMk id="8" creationId="{708E54D3-61F3-D105-909F-206B0A8FB7FA}"/>
          </ac:cxnSpMkLst>
        </pc:cxnChg>
        <pc:cxnChg chg="mod">
          <ac:chgData name="Ashish A" userId="2caf52eb-dcd8-449f-894d-301a1dc41db4" providerId="ADAL" clId="{955FD0E5-DF4F-454C-8B93-6410413EFACD}" dt="2024-11-06T11:26:32.428" v="1293" actId="1035"/>
          <ac:cxnSpMkLst>
            <pc:docMk/>
            <pc:sldMk cId="2968706896" sldId="4741"/>
            <ac:cxnSpMk id="13" creationId="{9A145051-1790-1534-2BD3-E0DBB5048DA2}"/>
          </ac:cxnSpMkLst>
        </pc:cxnChg>
        <pc:cxnChg chg="mod">
          <ac:chgData name="Ashish A" userId="2caf52eb-dcd8-449f-894d-301a1dc41db4" providerId="ADAL" clId="{955FD0E5-DF4F-454C-8B93-6410413EFACD}" dt="2024-11-06T11:26:32.428" v="1293" actId="1035"/>
          <ac:cxnSpMkLst>
            <pc:docMk/>
            <pc:sldMk cId="2968706896" sldId="4741"/>
            <ac:cxnSpMk id="14" creationId="{E95264C3-E0CD-7960-1A09-49AF33971EB1}"/>
          </ac:cxnSpMkLst>
        </pc:cxnChg>
      </pc:sldChg>
      <pc:sldChg chg="addSp delSp modSp mod">
        <pc:chgData name="Ashish A" userId="2caf52eb-dcd8-449f-894d-301a1dc41db4" providerId="ADAL" clId="{955FD0E5-DF4F-454C-8B93-6410413EFACD}" dt="2024-11-06T11:21:16.018" v="1142" actId="20577"/>
        <pc:sldMkLst>
          <pc:docMk/>
          <pc:sldMk cId="1593036083" sldId="4742"/>
        </pc:sldMkLst>
        <pc:spChg chg="mod">
          <ac:chgData name="Ashish A" userId="2caf52eb-dcd8-449f-894d-301a1dc41db4" providerId="ADAL" clId="{955FD0E5-DF4F-454C-8B93-6410413EFACD}" dt="2024-11-06T11:21:16.018" v="1142" actId="20577"/>
          <ac:spMkLst>
            <pc:docMk/>
            <pc:sldMk cId="1593036083" sldId="4742"/>
            <ac:spMk id="5" creationId="{00000000-0000-0000-0000-000000000000}"/>
          </ac:spMkLst>
        </pc:spChg>
        <pc:spChg chg="del">
          <ac:chgData name="Ashish A" userId="2caf52eb-dcd8-449f-894d-301a1dc41db4" providerId="ADAL" clId="{955FD0E5-DF4F-454C-8B93-6410413EFACD}" dt="2024-11-06T10:37:51.967" v="150" actId="478"/>
          <ac:spMkLst>
            <pc:docMk/>
            <pc:sldMk cId="1593036083" sldId="4742"/>
            <ac:spMk id="7" creationId="{831851D7-BF28-B7A6-7491-9F5F9BA618E9}"/>
          </ac:spMkLst>
        </pc:spChg>
        <pc:spChg chg="mod">
          <ac:chgData name="Ashish A" userId="2caf52eb-dcd8-449f-894d-301a1dc41db4" providerId="ADAL" clId="{955FD0E5-DF4F-454C-8B93-6410413EFACD}" dt="2024-11-06T10:40:01.761" v="324" actId="1036"/>
          <ac:spMkLst>
            <pc:docMk/>
            <pc:sldMk cId="1593036083" sldId="4742"/>
            <ac:spMk id="17" creationId="{1C4B6494-E29D-3381-AD26-CCAB1835C9B3}"/>
          </ac:spMkLst>
        </pc:spChg>
        <pc:spChg chg="mod">
          <ac:chgData name="Ashish A" userId="2caf52eb-dcd8-449f-894d-301a1dc41db4" providerId="ADAL" clId="{955FD0E5-DF4F-454C-8B93-6410413EFACD}" dt="2024-11-06T11:16:19.192" v="1060"/>
          <ac:spMkLst>
            <pc:docMk/>
            <pc:sldMk cId="1593036083" sldId="4742"/>
            <ac:spMk id="21" creationId="{F13B58C6-8891-06DF-4061-9CBCCF1D050E}"/>
          </ac:spMkLst>
        </pc:spChg>
        <pc:spChg chg="add del">
          <ac:chgData name="Ashish A" userId="2caf52eb-dcd8-449f-894d-301a1dc41db4" providerId="ADAL" clId="{955FD0E5-DF4F-454C-8B93-6410413EFACD}" dt="2024-11-06T10:37:48.006" v="149" actId="478"/>
          <ac:spMkLst>
            <pc:docMk/>
            <pc:sldMk cId="1593036083" sldId="4742"/>
            <ac:spMk id="23" creationId="{6DFEF5CC-2BFD-7AF8-5DBC-982054D2BE41}"/>
          </ac:spMkLst>
        </pc:spChg>
        <pc:spChg chg="mod">
          <ac:chgData name="Ashish A" userId="2caf52eb-dcd8-449f-894d-301a1dc41db4" providerId="ADAL" clId="{955FD0E5-DF4F-454C-8B93-6410413EFACD}" dt="2024-11-06T11:18:07.456" v="1066" actId="6549"/>
          <ac:spMkLst>
            <pc:docMk/>
            <pc:sldMk cId="1593036083" sldId="4742"/>
            <ac:spMk id="38" creationId="{E7D4C8F3-B46A-D363-188F-9AFD38C89EC8}"/>
          </ac:spMkLst>
        </pc:spChg>
        <pc:spChg chg="mod">
          <ac:chgData name="Ashish A" userId="2caf52eb-dcd8-449f-894d-301a1dc41db4" providerId="ADAL" clId="{955FD0E5-DF4F-454C-8B93-6410413EFACD}" dt="2024-11-06T10:40:01.761" v="324" actId="1036"/>
          <ac:spMkLst>
            <pc:docMk/>
            <pc:sldMk cId="1593036083" sldId="4742"/>
            <ac:spMk id="39" creationId="{F2DA6FD2-68B1-332B-9F20-376AD9CB4495}"/>
          </ac:spMkLst>
        </pc:spChg>
        <pc:spChg chg="mod">
          <ac:chgData name="Ashish A" userId="2caf52eb-dcd8-449f-894d-301a1dc41db4" providerId="ADAL" clId="{955FD0E5-DF4F-454C-8B93-6410413EFACD}" dt="2024-11-06T10:40:01.761" v="324" actId="1036"/>
          <ac:spMkLst>
            <pc:docMk/>
            <pc:sldMk cId="1593036083" sldId="4742"/>
            <ac:spMk id="45" creationId="{3157F324-8043-983C-7361-792D83DE1E15}"/>
          </ac:spMkLst>
        </pc:spChg>
        <pc:spChg chg="del">
          <ac:chgData name="Ashish A" userId="2caf52eb-dcd8-449f-894d-301a1dc41db4" providerId="ADAL" clId="{955FD0E5-DF4F-454C-8B93-6410413EFACD}" dt="2024-11-06T10:39:31.728" v="261" actId="478"/>
          <ac:spMkLst>
            <pc:docMk/>
            <pc:sldMk cId="1593036083" sldId="4742"/>
            <ac:spMk id="48" creationId="{A3C52E64-9D6F-D582-A04D-DA6C1409E7C4}"/>
          </ac:spMkLst>
        </pc:spChg>
        <pc:spChg chg="add del">
          <ac:chgData name="Ashish A" userId="2caf52eb-dcd8-449f-894d-301a1dc41db4" providerId="ADAL" clId="{955FD0E5-DF4F-454C-8B93-6410413EFACD}" dt="2024-11-06T10:37:48.006" v="149" actId="478"/>
          <ac:spMkLst>
            <pc:docMk/>
            <pc:sldMk cId="1593036083" sldId="4742"/>
            <ac:spMk id="49" creationId="{D9234FF9-D263-7A1B-EDED-0940101F62A2}"/>
          </ac:spMkLst>
        </pc:spChg>
        <pc:spChg chg="del">
          <ac:chgData name="Ashish A" userId="2caf52eb-dcd8-449f-894d-301a1dc41db4" providerId="ADAL" clId="{955FD0E5-DF4F-454C-8B93-6410413EFACD}" dt="2024-11-06T10:39:41.723" v="275" actId="478"/>
          <ac:spMkLst>
            <pc:docMk/>
            <pc:sldMk cId="1593036083" sldId="4742"/>
            <ac:spMk id="50" creationId="{64031460-70B7-B985-B2EA-575E9709E361}"/>
          </ac:spMkLst>
        </pc:spChg>
        <pc:spChg chg="mod">
          <ac:chgData name="Ashish A" userId="2caf52eb-dcd8-449f-894d-301a1dc41db4" providerId="ADAL" clId="{955FD0E5-DF4F-454C-8B93-6410413EFACD}" dt="2024-11-06T11:18:24.651" v="1069" actId="6549"/>
          <ac:spMkLst>
            <pc:docMk/>
            <pc:sldMk cId="1593036083" sldId="4742"/>
            <ac:spMk id="53" creationId="{DFDFB5C1-4CBD-56DA-04EB-3B2DF3D34100}"/>
          </ac:spMkLst>
        </pc:spChg>
        <pc:grpChg chg="del">
          <ac:chgData name="Ashish A" userId="2caf52eb-dcd8-449f-894d-301a1dc41db4" providerId="ADAL" clId="{955FD0E5-DF4F-454C-8B93-6410413EFACD}" dt="2024-11-06T10:37:53.195" v="151" actId="478"/>
          <ac:grpSpMkLst>
            <pc:docMk/>
            <pc:sldMk cId="1593036083" sldId="4742"/>
            <ac:grpSpMk id="54" creationId="{93B19608-4E08-39F3-10B4-978E61064E3E}"/>
          </ac:grpSpMkLst>
        </pc:grpChg>
        <pc:cxnChg chg="mod">
          <ac:chgData name="Ashish A" userId="2caf52eb-dcd8-449f-894d-301a1dc41db4" providerId="ADAL" clId="{955FD0E5-DF4F-454C-8B93-6410413EFACD}" dt="2024-11-06T10:40:05.799" v="343" actId="1036"/>
          <ac:cxnSpMkLst>
            <pc:docMk/>
            <pc:sldMk cId="1593036083" sldId="4742"/>
            <ac:cxnSpMk id="3" creationId="{37B12E47-541B-39C6-C2CD-F160A3201B71}"/>
          </ac:cxnSpMkLst>
        </pc:cxnChg>
        <pc:cxnChg chg="add del mod">
          <ac:chgData name="Ashish A" userId="2caf52eb-dcd8-449f-894d-301a1dc41db4" providerId="ADAL" clId="{955FD0E5-DF4F-454C-8B93-6410413EFACD}" dt="2024-11-06T10:37:48.006" v="149" actId="478"/>
          <ac:cxnSpMkLst>
            <pc:docMk/>
            <pc:sldMk cId="1593036083" sldId="4742"/>
            <ac:cxnSpMk id="37" creationId="{EC165F7E-5983-BF9E-A29A-E9BB06A4B26B}"/>
          </ac:cxnSpMkLst>
        </pc:cxnChg>
        <pc:cxnChg chg="mod">
          <ac:chgData name="Ashish A" userId="2caf52eb-dcd8-449f-894d-301a1dc41db4" providerId="ADAL" clId="{955FD0E5-DF4F-454C-8B93-6410413EFACD}" dt="2024-11-06T10:40:01.761" v="324" actId="1036"/>
          <ac:cxnSpMkLst>
            <pc:docMk/>
            <pc:sldMk cId="1593036083" sldId="4742"/>
            <ac:cxnSpMk id="41" creationId="{0BC96DE9-2732-976F-7C09-EC631C8FF074}"/>
          </ac:cxnSpMkLst>
        </pc:cxnChg>
        <pc:cxnChg chg="mod">
          <ac:chgData name="Ashish A" userId="2caf52eb-dcd8-449f-894d-301a1dc41db4" providerId="ADAL" clId="{955FD0E5-DF4F-454C-8B93-6410413EFACD}" dt="2024-11-06T10:40:01.761" v="324" actId="1036"/>
          <ac:cxnSpMkLst>
            <pc:docMk/>
            <pc:sldMk cId="1593036083" sldId="4742"/>
            <ac:cxnSpMk id="47" creationId="{42936E94-61E7-B6D0-A354-7B65909C39F2}"/>
          </ac:cxnSpMkLst>
        </pc:cxnChg>
      </pc:sldChg>
      <pc:sldChg chg="addSp delSp modSp mod">
        <pc:chgData name="Ashish A" userId="2caf52eb-dcd8-449f-894d-301a1dc41db4" providerId="ADAL" clId="{955FD0E5-DF4F-454C-8B93-6410413EFACD}" dt="2024-11-06T12:15:05.774" v="2606" actId="20577"/>
        <pc:sldMkLst>
          <pc:docMk/>
          <pc:sldMk cId="4034306197" sldId="4743"/>
        </pc:sldMkLst>
        <pc:spChg chg="add del mod">
          <ac:chgData name="Ashish A" userId="2caf52eb-dcd8-449f-894d-301a1dc41db4" providerId="ADAL" clId="{955FD0E5-DF4F-454C-8B93-6410413EFACD}" dt="2024-11-06T11:27:37.038" v="1303" actId="478"/>
          <ac:spMkLst>
            <pc:docMk/>
            <pc:sldMk cId="4034306197" sldId="4743"/>
            <ac:spMk id="3" creationId="{8847D59B-D3D5-3769-3FDB-55B368BD2FE7}"/>
          </ac:spMkLst>
        </pc:spChg>
        <pc:spChg chg="add mod">
          <ac:chgData name="Ashish A" userId="2caf52eb-dcd8-449f-894d-301a1dc41db4" providerId="ADAL" clId="{955FD0E5-DF4F-454C-8B93-6410413EFACD}" dt="2024-11-06T11:27:34.853" v="1302"/>
          <ac:spMkLst>
            <pc:docMk/>
            <pc:sldMk cId="4034306197" sldId="4743"/>
            <ac:spMk id="4" creationId="{D129D0F4-8C6D-0D13-EDC4-A8939CAA9A67}"/>
          </ac:spMkLst>
        </pc:spChg>
        <pc:spChg chg="del">
          <ac:chgData name="Ashish A" userId="2caf52eb-dcd8-449f-894d-301a1dc41db4" providerId="ADAL" clId="{955FD0E5-DF4F-454C-8B93-6410413EFACD}" dt="2024-11-06T11:27:29.836" v="1300" actId="478"/>
          <ac:spMkLst>
            <pc:docMk/>
            <pc:sldMk cId="4034306197" sldId="4743"/>
            <ac:spMk id="5" creationId="{00000000-0000-0000-0000-000000000000}"/>
          </ac:spMkLst>
        </pc:spChg>
        <pc:spChg chg="add mod">
          <ac:chgData name="Ashish A" userId="2caf52eb-dcd8-449f-894d-301a1dc41db4" providerId="ADAL" clId="{955FD0E5-DF4F-454C-8B93-6410413EFACD}" dt="2024-11-06T12:15:05.774" v="2606" actId="20577"/>
          <ac:spMkLst>
            <pc:docMk/>
            <pc:sldMk cId="4034306197" sldId="4743"/>
            <ac:spMk id="6" creationId="{A0FB497E-3D48-69BD-59B8-EBC737B618E0}"/>
          </ac:spMkLst>
        </pc:spChg>
        <pc:spChg chg="mod">
          <ac:chgData name="Ashish A" userId="2caf52eb-dcd8-449f-894d-301a1dc41db4" providerId="ADAL" clId="{955FD0E5-DF4F-454C-8B93-6410413EFACD}" dt="2024-11-06T11:32:34.732" v="1395" actId="14100"/>
          <ac:spMkLst>
            <pc:docMk/>
            <pc:sldMk cId="4034306197" sldId="4743"/>
            <ac:spMk id="7" creationId="{1B3841B7-5597-D960-C678-31DEEA696E6A}"/>
          </ac:spMkLst>
        </pc:spChg>
      </pc:sldChg>
      <pc:sldChg chg="addSp delSp modSp mod">
        <pc:chgData name="Ashish A" userId="2caf52eb-dcd8-449f-894d-301a1dc41db4" providerId="ADAL" clId="{955FD0E5-DF4F-454C-8B93-6410413EFACD}" dt="2024-11-06T11:44:02.214" v="1474" actId="20577"/>
        <pc:sldMkLst>
          <pc:docMk/>
          <pc:sldMk cId="702285154" sldId="4754"/>
        </pc:sldMkLst>
        <pc:spChg chg="add mod">
          <ac:chgData name="Ashish A" userId="2caf52eb-dcd8-449f-894d-301a1dc41db4" providerId="ADAL" clId="{955FD0E5-DF4F-454C-8B93-6410413EFACD}" dt="2024-11-06T11:44:02.214" v="1474" actId="20577"/>
          <ac:spMkLst>
            <pc:docMk/>
            <pc:sldMk cId="702285154" sldId="4754"/>
            <ac:spMk id="2" creationId="{9D916D56-C388-10D1-60A9-65FA54BF9E47}"/>
          </ac:spMkLst>
        </pc:spChg>
        <pc:spChg chg="del mod">
          <ac:chgData name="Ashish A" userId="2caf52eb-dcd8-449f-894d-301a1dc41db4" providerId="ADAL" clId="{955FD0E5-DF4F-454C-8B93-6410413EFACD}" dt="2024-11-06T11:34:44.909" v="1407" actId="478"/>
          <ac:spMkLst>
            <pc:docMk/>
            <pc:sldMk cId="702285154" sldId="4754"/>
            <ac:spMk id="4" creationId="{D2946650-AF8F-6F82-B495-B39665994883}"/>
          </ac:spMkLst>
        </pc:spChg>
      </pc:sldChg>
      <pc:sldChg chg="addSp delSp modSp mod">
        <pc:chgData name="Ashish A" userId="2caf52eb-dcd8-449f-894d-301a1dc41db4" providerId="ADAL" clId="{955FD0E5-DF4F-454C-8B93-6410413EFACD}" dt="2024-11-06T11:45:22.845" v="1490" actId="20577"/>
        <pc:sldMkLst>
          <pc:docMk/>
          <pc:sldMk cId="2632784705" sldId="4755"/>
        </pc:sldMkLst>
        <pc:spChg chg="del mod">
          <ac:chgData name="Ashish A" userId="2caf52eb-dcd8-449f-894d-301a1dc41db4" providerId="ADAL" clId="{955FD0E5-DF4F-454C-8B93-6410413EFACD}" dt="2024-11-06T11:44:17.225" v="1478" actId="478"/>
          <ac:spMkLst>
            <pc:docMk/>
            <pc:sldMk cId="2632784705" sldId="4755"/>
            <ac:spMk id="2" creationId="{F905AA1D-80C6-BF86-8AFC-D1B58A937D06}"/>
          </ac:spMkLst>
        </pc:spChg>
        <pc:spChg chg="add mod">
          <ac:chgData name="Ashish A" userId="2caf52eb-dcd8-449f-894d-301a1dc41db4" providerId="ADAL" clId="{955FD0E5-DF4F-454C-8B93-6410413EFACD}" dt="2024-11-06T11:45:22.845" v="1490" actId="20577"/>
          <ac:spMkLst>
            <pc:docMk/>
            <pc:sldMk cId="2632784705" sldId="4755"/>
            <ac:spMk id="3" creationId="{47D0B73A-E442-951D-AE32-9886EFEDAD7D}"/>
          </ac:spMkLst>
        </pc:spChg>
      </pc:sldChg>
      <pc:sldChg chg="addSp delSp modSp mod modCm">
        <pc:chgData name="Ashish A" userId="2caf52eb-dcd8-449f-894d-301a1dc41db4" providerId="ADAL" clId="{955FD0E5-DF4F-454C-8B93-6410413EFACD}" dt="2024-11-06T12:15:49.232" v="2636" actId="20577"/>
        <pc:sldMkLst>
          <pc:docMk/>
          <pc:sldMk cId="2518196603" sldId="4756"/>
        </pc:sldMkLst>
        <pc:spChg chg="add mod">
          <ac:chgData name="Ashish A" userId="2caf52eb-dcd8-449f-894d-301a1dc41db4" providerId="ADAL" clId="{955FD0E5-DF4F-454C-8B93-6410413EFACD}" dt="2024-11-06T12:15:49.232" v="2636" actId="20577"/>
          <ac:spMkLst>
            <pc:docMk/>
            <pc:sldMk cId="2518196603" sldId="4756"/>
            <ac:spMk id="3" creationId="{C27EF17F-90A4-B092-03F0-FF334E2CB73C}"/>
          </ac:spMkLst>
        </pc:spChg>
        <pc:spChg chg="mod">
          <ac:chgData name="Ashish A" userId="2caf52eb-dcd8-449f-894d-301a1dc41db4" providerId="ADAL" clId="{955FD0E5-DF4F-454C-8B93-6410413EFACD}" dt="2024-11-06T12:15:43.917" v="2631" actId="20577"/>
          <ac:spMkLst>
            <pc:docMk/>
            <pc:sldMk cId="2518196603" sldId="4756"/>
            <ac:spMk id="5" creationId="{165B89DB-8BEB-F164-FFFA-A25AE6DAC39E}"/>
          </ac:spMkLst>
        </pc:spChg>
        <pc:graphicFrameChg chg="add mod modGraphic">
          <ac:chgData name="Ashish A" userId="2caf52eb-dcd8-449f-894d-301a1dc41db4" providerId="ADAL" clId="{955FD0E5-DF4F-454C-8B93-6410413EFACD}" dt="2024-11-06T12:02:50.673" v="1940" actId="572"/>
          <ac:graphicFrameMkLst>
            <pc:docMk/>
            <pc:sldMk cId="2518196603" sldId="4756"/>
            <ac:graphicFrameMk id="2" creationId="{EADED032-BE39-3334-650E-6C4ED38C30AA}"/>
          </ac:graphicFrameMkLst>
        </pc:graphicFrameChg>
        <pc:graphicFrameChg chg="del mod">
          <ac:chgData name="Ashish A" userId="2caf52eb-dcd8-449f-894d-301a1dc41db4" providerId="ADAL" clId="{955FD0E5-DF4F-454C-8B93-6410413EFACD}" dt="2024-11-06T11:57:26.088" v="1853" actId="478"/>
          <ac:graphicFrameMkLst>
            <pc:docMk/>
            <pc:sldMk cId="2518196603" sldId="4756"/>
            <ac:graphicFrameMk id="6" creationId="{F2C204E1-8A1D-E92F-46D0-D98C0E63C34D}"/>
          </ac:graphicFrameMkLst>
        </pc:graphicFrameChg>
        <pc:extLst>
          <p:ext xmlns:p="http://schemas.openxmlformats.org/presentationml/2006/main" uri="{D6D511B9-2390-475A-947B-AFAB55BFBCF1}">
            <pc226:cmChg xmlns="" xmlns:pc226="http://schemas.microsoft.com/office/powerpoint/2022/06/main/command" chg="mod">
              <pc226:chgData name="Ashish A" userId="2caf52eb-dcd8-449f-894d-301a1dc41db4" providerId="ADAL" clId="{955FD0E5-DF4F-454C-8B93-6410413EFACD}" dt="2024-11-06T12:15:43.917" v="2631" actId="20577"/>
              <pc2:cmMkLst xmlns:pc2="http://schemas.microsoft.com/office/powerpoint/2019/9/main/command">
                <pc:docMk/>
                <pc:sldMk cId="2518196603" sldId="4756"/>
                <pc2:cmMk id="{E54258E4-5A1D-40AC-B074-B0E0780D698F}"/>
              </pc2:cmMkLst>
            </pc226:cmChg>
          </p:ext>
        </pc:extLst>
      </pc:sldChg>
      <pc:sldChg chg="addSp delSp modSp mod">
        <pc:chgData name="Ashish A" userId="2caf52eb-dcd8-449f-894d-301a1dc41db4" providerId="ADAL" clId="{955FD0E5-DF4F-454C-8B93-6410413EFACD}" dt="2024-11-06T12:14:24.120" v="2576" actId="20577"/>
        <pc:sldMkLst>
          <pc:docMk/>
          <pc:sldMk cId="1059650145" sldId="4757"/>
        </pc:sldMkLst>
        <pc:spChg chg="del mod">
          <ac:chgData name="Ashish A" userId="2caf52eb-dcd8-449f-894d-301a1dc41db4" providerId="ADAL" clId="{955FD0E5-DF4F-454C-8B93-6410413EFACD}" dt="2024-11-06T12:04:39.385" v="2063" actId="478"/>
          <ac:spMkLst>
            <pc:docMk/>
            <pc:sldMk cId="1059650145" sldId="4757"/>
            <ac:spMk id="2" creationId="{874B5022-DF10-A47C-A966-36CA82BDEF8B}"/>
          </ac:spMkLst>
        </pc:spChg>
        <pc:spChg chg="add mod">
          <ac:chgData name="Ashish A" userId="2caf52eb-dcd8-449f-894d-301a1dc41db4" providerId="ADAL" clId="{955FD0E5-DF4F-454C-8B93-6410413EFACD}" dt="2024-11-06T12:04:38.112" v="2062"/>
          <ac:spMkLst>
            <pc:docMk/>
            <pc:sldMk cId="1059650145" sldId="4757"/>
            <ac:spMk id="3" creationId="{62C8BBA1-EAC5-0696-A867-FBD2208D37F5}"/>
          </ac:spMkLst>
        </pc:spChg>
        <pc:spChg chg="mod">
          <ac:chgData name="Ashish A" userId="2caf52eb-dcd8-449f-894d-301a1dc41db4" providerId="ADAL" clId="{955FD0E5-DF4F-454C-8B93-6410413EFACD}" dt="2024-11-06T12:14:24.120" v="2576" actId="20577"/>
          <ac:spMkLst>
            <pc:docMk/>
            <pc:sldMk cId="1059650145" sldId="4757"/>
            <ac:spMk id="5" creationId="{8D72C16D-4476-227E-34D5-D788A16A9493}"/>
          </ac:spMkLst>
        </pc:spChg>
      </pc:sldChg>
      <pc:sldChg chg="addSp delSp modSp mod">
        <pc:chgData name="Ashish A" userId="2caf52eb-dcd8-449f-894d-301a1dc41db4" providerId="ADAL" clId="{955FD0E5-DF4F-454C-8B93-6410413EFACD}" dt="2024-11-06T12:29:42.610" v="3125" actId="1035"/>
        <pc:sldMkLst>
          <pc:docMk/>
          <pc:sldMk cId="2935464962" sldId="4759"/>
        </pc:sldMkLst>
        <pc:spChg chg="add del">
          <ac:chgData name="Ashish A" userId="2caf52eb-dcd8-449f-894d-301a1dc41db4" providerId="ADAL" clId="{955FD0E5-DF4F-454C-8B93-6410413EFACD}" dt="2024-11-06T12:14:27.159" v="2585" actId="478"/>
          <ac:spMkLst>
            <pc:docMk/>
            <pc:sldMk cId="2935464962" sldId="4759"/>
            <ac:spMk id="2" creationId="{5CD6FF40-5DCF-B7A2-A1A1-3254B2EAD3A0}"/>
          </ac:spMkLst>
        </pc:spChg>
        <pc:spChg chg="mod">
          <ac:chgData name="Ashish A" userId="2caf52eb-dcd8-449f-894d-301a1dc41db4" providerId="ADAL" clId="{955FD0E5-DF4F-454C-8B93-6410413EFACD}" dt="2024-11-06T12:17:40.411" v="2689" actId="20577"/>
          <ac:spMkLst>
            <pc:docMk/>
            <pc:sldMk cId="2935464962" sldId="4759"/>
            <ac:spMk id="5" creationId="{19C67A09-7305-C4FB-8145-4F173ADC1FB6}"/>
          </ac:spMkLst>
        </pc:spChg>
        <pc:spChg chg="add del">
          <ac:chgData name="Ashish A" userId="2caf52eb-dcd8-449f-894d-301a1dc41db4" providerId="ADAL" clId="{955FD0E5-DF4F-454C-8B93-6410413EFACD}" dt="2024-11-06T12:19:30.863" v="2734" actId="22"/>
          <ac:spMkLst>
            <pc:docMk/>
            <pc:sldMk cId="2935464962" sldId="4759"/>
            <ac:spMk id="15" creationId="{D87DB697-5103-AAC1-8B6D-CD2C7E350DF5}"/>
          </ac:spMkLst>
        </pc:spChg>
        <pc:spChg chg="add del">
          <ac:chgData name="Ashish A" userId="2caf52eb-dcd8-449f-894d-301a1dc41db4" providerId="ADAL" clId="{955FD0E5-DF4F-454C-8B93-6410413EFACD}" dt="2024-11-06T12:19:32.348" v="2736" actId="22"/>
          <ac:spMkLst>
            <pc:docMk/>
            <pc:sldMk cId="2935464962" sldId="4759"/>
            <ac:spMk id="17" creationId="{1632C872-17F4-00D3-2657-95F90D07061B}"/>
          </ac:spMkLst>
        </pc:spChg>
        <pc:spChg chg="add mod">
          <ac:chgData name="Ashish A" userId="2caf52eb-dcd8-449f-894d-301a1dc41db4" providerId="ADAL" clId="{955FD0E5-DF4F-454C-8B93-6410413EFACD}" dt="2024-11-06T12:29:28.973" v="3115" actId="14100"/>
          <ac:spMkLst>
            <pc:docMk/>
            <pc:sldMk cId="2935464962" sldId="4759"/>
            <ac:spMk id="19" creationId="{1FD72EC6-E8B6-1D2B-4BD5-2A6F0352DA18}"/>
          </ac:spMkLst>
        </pc:spChg>
        <pc:spChg chg="add mod">
          <ac:chgData name="Ashish A" userId="2caf52eb-dcd8-449f-894d-301a1dc41db4" providerId="ADAL" clId="{955FD0E5-DF4F-454C-8B93-6410413EFACD}" dt="2024-11-06T12:19:52.845" v="2744"/>
          <ac:spMkLst>
            <pc:docMk/>
            <pc:sldMk cId="2935464962" sldId="4759"/>
            <ac:spMk id="20" creationId="{D954E3BE-13A2-1690-A623-C5DA0196724C}"/>
          </ac:spMkLst>
        </pc:spChg>
        <pc:spChg chg="add mod">
          <ac:chgData name="Ashish A" userId="2caf52eb-dcd8-449f-894d-301a1dc41db4" providerId="ADAL" clId="{955FD0E5-DF4F-454C-8B93-6410413EFACD}" dt="2024-11-06T12:27:55.594" v="3040" actId="1037"/>
          <ac:spMkLst>
            <pc:docMk/>
            <pc:sldMk cId="2935464962" sldId="4759"/>
            <ac:spMk id="21" creationId="{CA1942BD-FE50-10C0-A0EF-6F515D08AA86}"/>
          </ac:spMkLst>
        </pc:spChg>
        <pc:spChg chg="add mod">
          <ac:chgData name="Ashish A" userId="2caf52eb-dcd8-449f-894d-301a1dc41db4" providerId="ADAL" clId="{955FD0E5-DF4F-454C-8B93-6410413EFACD}" dt="2024-11-06T12:29:26.065" v="3114" actId="14100"/>
          <ac:spMkLst>
            <pc:docMk/>
            <pc:sldMk cId="2935464962" sldId="4759"/>
            <ac:spMk id="22" creationId="{BE34EEF0-4D85-AF0A-3691-D927E8721C9D}"/>
          </ac:spMkLst>
        </pc:spChg>
        <pc:spChg chg="add mod">
          <ac:chgData name="Ashish A" userId="2caf52eb-dcd8-449f-894d-301a1dc41db4" providerId="ADAL" clId="{955FD0E5-DF4F-454C-8B93-6410413EFACD}" dt="2024-11-06T12:27:55.594" v="3040" actId="1037"/>
          <ac:spMkLst>
            <pc:docMk/>
            <pc:sldMk cId="2935464962" sldId="4759"/>
            <ac:spMk id="23" creationId="{9D5DCB72-68A9-81B7-C5C7-971DBFD5E1BA}"/>
          </ac:spMkLst>
        </pc:spChg>
        <pc:spChg chg="add mod">
          <ac:chgData name="Ashish A" userId="2caf52eb-dcd8-449f-894d-301a1dc41db4" providerId="ADAL" clId="{955FD0E5-DF4F-454C-8B93-6410413EFACD}" dt="2024-11-06T12:27:55.594" v="3040" actId="1037"/>
          <ac:spMkLst>
            <pc:docMk/>
            <pc:sldMk cId="2935464962" sldId="4759"/>
            <ac:spMk id="24" creationId="{E4B79843-50DB-5B2B-AF50-C12D30120394}"/>
          </ac:spMkLst>
        </pc:spChg>
        <pc:spChg chg="add mod">
          <ac:chgData name="Ashish A" userId="2caf52eb-dcd8-449f-894d-301a1dc41db4" providerId="ADAL" clId="{955FD0E5-DF4F-454C-8B93-6410413EFACD}" dt="2024-11-06T12:27:55.594" v="3040" actId="1037"/>
          <ac:spMkLst>
            <pc:docMk/>
            <pc:sldMk cId="2935464962" sldId="4759"/>
            <ac:spMk id="25" creationId="{20BCDD98-37E5-520B-7757-9D3F24C3F813}"/>
          </ac:spMkLst>
        </pc:spChg>
        <pc:spChg chg="add mod">
          <ac:chgData name="Ashish A" userId="2caf52eb-dcd8-449f-894d-301a1dc41db4" providerId="ADAL" clId="{955FD0E5-DF4F-454C-8B93-6410413EFACD}" dt="2024-11-06T12:29:42.610" v="3125" actId="1035"/>
          <ac:spMkLst>
            <pc:docMk/>
            <pc:sldMk cId="2935464962" sldId="4759"/>
            <ac:spMk id="27" creationId="{C3616FCA-EC59-EAFD-FDA8-D3D0A32E5220}"/>
          </ac:spMkLst>
        </pc:spChg>
        <pc:graphicFrameChg chg="add mod">
          <ac:chgData name="Ashish A" userId="2caf52eb-dcd8-449f-894d-301a1dc41db4" providerId="ADAL" clId="{955FD0E5-DF4F-454C-8B93-6410413EFACD}" dt="2024-11-06T12:17:55.055" v="2690"/>
          <ac:graphicFrameMkLst>
            <pc:docMk/>
            <pc:sldMk cId="2935464962" sldId="4759"/>
            <ac:graphicFrameMk id="3" creationId="{4516BA03-8AB3-0A50-CC4D-9BABE0786EE3}"/>
          </ac:graphicFrameMkLst>
        </pc:graphicFrameChg>
        <pc:graphicFrameChg chg="add mod">
          <ac:chgData name="Ashish A" userId="2caf52eb-dcd8-449f-894d-301a1dc41db4" providerId="ADAL" clId="{955FD0E5-DF4F-454C-8B93-6410413EFACD}" dt="2024-11-06T12:18:02.714" v="2692"/>
          <ac:graphicFrameMkLst>
            <pc:docMk/>
            <pc:sldMk cId="2935464962" sldId="4759"/>
            <ac:graphicFrameMk id="6" creationId="{5295B687-DB08-9056-D2C3-65ACB33BAFA0}"/>
          </ac:graphicFrameMkLst>
        </pc:graphicFrameChg>
        <pc:graphicFrameChg chg="add mod modGraphic">
          <ac:chgData name="Ashish A" userId="2caf52eb-dcd8-449f-894d-301a1dc41db4" providerId="ADAL" clId="{955FD0E5-DF4F-454C-8B93-6410413EFACD}" dt="2024-11-06T12:29:22.610" v="3113" actId="14100"/>
          <ac:graphicFrameMkLst>
            <pc:docMk/>
            <pc:sldMk cId="2935464962" sldId="4759"/>
            <ac:graphicFrameMk id="7" creationId="{D584AF29-E7D6-F117-BFBC-9DAB7261C6CA}"/>
          </ac:graphicFrameMkLst>
        </pc:graphicFrameChg>
        <pc:graphicFrameChg chg="add mod">
          <ac:chgData name="Ashish A" userId="2caf52eb-dcd8-449f-894d-301a1dc41db4" providerId="ADAL" clId="{955FD0E5-DF4F-454C-8B93-6410413EFACD}" dt="2024-11-06T12:18:29.104" v="2710"/>
          <ac:graphicFrameMkLst>
            <pc:docMk/>
            <pc:sldMk cId="2935464962" sldId="4759"/>
            <ac:graphicFrameMk id="8" creationId="{05849124-F0F8-0A7C-02C5-FE6B07283660}"/>
          </ac:graphicFrameMkLst>
        </pc:graphicFrameChg>
        <pc:graphicFrameChg chg="add mod">
          <ac:chgData name="Ashish A" userId="2caf52eb-dcd8-449f-894d-301a1dc41db4" providerId="ADAL" clId="{955FD0E5-DF4F-454C-8B93-6410413EFACD}" dt="2024-11-06T12:18:31.967" v="2711"/>
          <ac:graphicFrameMkLst>
            <pc:docMk/>
            <pc:sldMk cId="2935464962" sldId="4759"/>
            <ac:graphicFrameMk id="10" creationId="{27BCE206-8F66-21AC-B733-8D9654591228}"/>
          </ac:graphicFrameMkLst>
        </pc:graphicFrameChg>
        <pc:graphicFrameChg chg="add mod">
          <ac:chgData name="Ashish A" userId="2caf52eb-dcd8-449f-894d-301a1dc41db4" providerId="ADAL" clId="{955FD0E5-DF4F-454C-8B93-6410413EFACD}" dt="2024-11-06T12:18:33.380" v="2712"/>
          <ac:graphicFrameMkLst>
            <pc:docMk/>
            <pc:sldMk cId="2935464962" sldId="4759"/>
            <ac:graphicFrameMk id="11" creationId="{98714D93-13E6-08AD-F53E-BAC9775EBAA6}"/>
          </ac:graphicFrameMkLst>
        </pc:graphicFrameChg>
        <pc:graphicFrameChg chg="add mod modGraphic">
          <ac:chgData name="Ashish A" userId="2caf52eb-dcd8-449f-894d-301a1dc41db4" providerId="ADAL" clId="{955FD0E5-DF4F-454C-8B93-6410413EFACD}" dt="2024-11-06T12:29:22.610" v="3113" actId="14100"/>
          <ac:graphicFrameMkLst>
            <pc:docMk/>
            <pc:sldMk cId="2935464962" sldId="4759"/>
            <ac:graphicFrameMk id="12" creationId="{5A89C2B5-12AB-8E90-5AD3-25CAC2A3DE5A}"/>
          </ac:graphicFrameMkLst>
        </pc:graphicFrameChg>
        <pc:graphicFrameChg chg="add mod modGraphic">
          <ac:chgData name="Ashish A" userId="2caf52eb-dcd8-449f-894d-301a1dc41db4" providerId="ADAL" clId="{955FD0E5-DF4F-454C-8B93-6410413EFACD}" dt="2024-11-06T12:29:22.610" v="3113" actId="14100"/>
          <ac:graphicFrameMkLst>
            <pc:docMk/>
            <pc:sldMk cId="2935464962" sldId="4759"/>
            <ac:graphicFrameMk id="13" creationId="{13EDB91C-737D-1F3C-B0BC-623088DF8A7C}"/>
          </ac:graphicFrameMkLst>
        </pc:graphicFrameChg>
        <pc:picChg chg="add">
          <ac:chgData name="Ashish A" userId="2caf52eb-dcd8-449f-894d-301a1dc41db4" providerId="ADAL" clId="{955FD0E5-DF4F-454C-8B93-6410413EFACD}" dt="2024-11-06T12:18:00.590" v="2691"/>
          <ac:picMkLst>
            <pc:docMk/>
            <pc:sldMk cId="2935464962" sldId="4759"/>
            <ac:picMk id="4" creationId="{C6FB0F6E-FEAD-066B-626A-49EC1ECAFC6D}"/>
          </ac:picMkLst>
        </pc:picChg>
      </pc:sldChg>
      <pc:sldChg chg="modSp mod">
        <pc:chgData name="Ashish A" userId="2caf52eb-dcd8-449f-894d-301a1dc41db4" providerId="ADAL" clId="{955FD0E5-DF4F-454C-8B93-6410413EFACD}" dt="2024-11-06T12:15:11.739" v="2607"/>
        <pc:sldMkLst>
          <pc:docMk/>
          <pc:sldMk cId="3620245671" sldId="4760"/>
        </pc:sldMkLst>
        <pc:spChg chg="mod">
          <ac:chgData name="Ashish A" userId="2caf52eb-dcd8-449f-894d-301a1dc41db4" providerId="ADAL" clId="{955FD0E5-DF4F-454C-8B93-6410413EFACD}" dt="2024-11-06T12:15:11.739" v="2607"/>
          <ac:spMkLst>
            <pc:docMk/>
            <pc:sldMk cId="3620245671" sldId="4760"/>
            <ac:spMk id="5" creationId="{429BBC61-4AB7-EB97-9DA5-743FA91FE541}"/>
          </ac:spMkLst>
        </pc:spChg>
        <pc:spChg chg="mod">
          <ac:chgData name="Ashish A" userId="2caf52eb-dcd8-449f-894d-301a1dc41db4" providerId="ADAL" clId="{955FD0E5-DF4F-454C-8B93-6410413EFACD}" dt="2024-11-06T11:32:17.853" v="1380" actId="403"/>
          <ac:spMkLst>
            <pc:docMk/>
            <pc:sldMk cId="3620245671" sldId="4760"/>
            <ac:spMk id="7" creationId="{444F9650-8976-F2E2-020E-B7177C6C3BED}"/>
          </ac:spMkLst>
        </pc:spChg>
      </pc:sldChg>
      <pc:sldChg chg="modSp mod">
        <pc:chgData name="Ashish A" userId="2caf52eb-dcd8-449f-894d-301a1dc41db4" providerId="ADAL" clId="{955FD0E5-DF4F-454C-8B93-6410413EFACD}" dt="2024-11-06T12:15:14.196" v="2608"/>
        <pc:sldMkLst>
          <pc:docMk/>
          <pc:sldMk cId="1936023724" sldId="4761"/>
        </pc:sldMkLst>
        <pc:spChg chg="mod">
          <ac:chgData name="Ashish A" userId="2caf52eb-dcd8-449f-894d-301a1dc41db4" providerId="ADAL" clId="{955FD0E5-DF4F-454C-8B93-6410413EFACD}" dt="2024-11-06T12:15:14.196" v="2608"/>
          <ac:spMkLst>
            <pc:docMk/>
            <pc:sldMk cId="1936023724" sldId="4761"/>
            <ac:spMk id="5" creationId="{ED289EE7-8A80-CD32-7869-AC55FE037EBD}"/>
          </ac:spMkLst>
        </pc:spChg>
        <pc:spChg chg="mod">
          <ac:chgData name="Ashish A" userId="2caf52eb-dcd8-449f-894d-301a1dc41db4" providerId="ADAL" clId="{955FD0E5-DF4F-454C-8B93-6410413EFACD}" dt="2024-11-06T11:33:43.033" v="1403" actId="20577"/>
          <ac:spMkLst>
            <pc:docMk/>
            <pc:sldMk cId="1936023724" sldId="4761"/>
            <ac:spMk id="7" creationId="{0E9AB7C2-AB98-42C4-8119-407A70C52AA3}"/>
          </ac:spMkLst>
        </pc:spChg>
      </pc:sldChg>
      <pc:sldChg chg="del">
        <pc:chgData name="Ashish A" userId="2caf52eb-dcd8-449f-894d-301a1dc41db4" providerId="ADAL" clId="{955FD0E5-DF4F-454C-8B93-6410413EFACD}" dt="2024-11-06T11:58:16.087" v="1866" actId="47"/>
        <pc:sldMkLst>
          <pc:docMk/>
          <pc:sldMk cId="1804432625" sldId="4762"/>
        </pc:sldMkLst>
      </pc:sldChg>
      <pc:sldChg chg="del">
        <pc:chgData name="Ashish A" userId="2caf52eb-dcd8-449f-894d-301a1dc41db4" providerId="ADAL" clId="{955FD0E5-DF4F-454C-8B93-6410413EFACD}" dt="2024-11-06T11:58:16.671" v="1867" actId="47"/>
        <pc:sldMkLst>
          <pc:docMk/>
          <pc:sldMk cId="1338471263" sldId="4763"/>
        </pc:sldMkLst>
      </pc:sldChg>
      <pc:sldChg chg="addSp delSp modSp add mod">
        <pc:chgData name="Ashish A" userId="2caf52eb-dcd8-449f-894d-301a1dc41db4" providerId="ADAL" clId="{955FD0E5-DF4F-454C-8B93-6410413EFACD}" dt="2024-11-06T11:20:18.775" v="1127" actId="20577"/>
        <pc:sldMkLst>
          <pc:docMk/>
          <pc:sldMk cId="2722255878" sldId="4764"/>
        </pc:sldMkLst>
        <pc:spChg chg="mod">
          <ac:chgData name="Ashish A" userId="2caf52eb-dcd8-449f-894d-301a1dc41db4" providerId="ADAL" clId="{955FD0E5-DF4F-454C-8B93-6410413EFACD}" dt="2024-11-06T11:04:55.048" v="832" actId="1036"/>
          <ac:spMkLst>
            <pc:docMk/>
            <pc:sldMk cId="2722255878" sldId="4764"/>
            <ac:spMk id="2" creationId="{458C0A3D-5D68-6F0F-3AC6-F2A43B349EAD}"/>
          </ac:spMkLst>
        </pc:spChg>
        <pc:spChg chg="mod">
          <ac:chgData name="Ashish A" userId="2caf52eb-dcd8-449f-894d-301a1dc41db4" providerId="ADAL" clId="{955FD0E5-DF4F-454C-8B93-6410413EFACD}" dt="2024-11-06T11:14:24.080" v="862" actId="1035"/>
          <ac:spMkLst>
            <pc:docMk/>
            <pc:sldMk cId="2722255878" sldId="4764"/>
            <ac:spMk id="3" creationId="{B5A254A3-CBC6-352D-BA4C-CB8D2AF9B742}"/>
          </ac:spMkLst>
        </pc:spChg>
        <pc:spChg chg="mod">
          <ac:chgData name="Ashish A" userId="2caf52eb-dcd8-449f-894d-301a1dc41db4" providerId="ADAL" clId="{955FD0E5-DF4F-454C-8B93-6410413EFACD}" dt="2024-11-06T11:04:55.048" v="832" actId="1036"/>
          <ac:spMkLst>
            <pc:docMk/>
            <pc:sldMk cId="2722255878" sldId="4764"/>
            <ac:spMk id="4" creationId="{AC0F0B84-036F-30E4-5D8B-0205DCABCEF4}"/>
          </ac:spMkLst>
        </pc:spChg>
        <pc:spChg chg="mod">
          <ac:chgData name="Ashish A" userId="2caf52eb-dcd8-449f-894d-301a1dc41db4" providerId="ADAL" clId="{955FD0E5-DF4F-454C-8B93-6410413EFACD}" dt="2024-11-06T11:18:18.900" v="1067" actId="6549"/>
          <ac:spMkLst>
            <pc:docMk/>
            <pc:sldMk cId="2722255878" sldId="4764"/>
            <ac:spMk id="5" creationId="{6F14A916-563F-22B2-7FB6-2AC81E251F44}"/>
          </ac:spMkLst>
        </pc:spChg>
        <pc:spChg chg="del mod">
          <ac:chgData name="Ashish A" userId="2caf52eb-dcd8-449f-894d-301a1dc41db4" providerId="ADAL" clId="{955FD0E5-DF4F-454C-8B93-6410413EFACD}" dt="2024-11-06T11:13:56.266" v="839" actId="478"/>
          <ac:spMkLst>
            <pc:docMk/>
            <pc:sldMk cId="2722255878" sldId="4764"/>
            <ac:spMk id="6" creationId="{98DB3219-4BD7-8931-F8E5-7FB8DCFE17C9}"/>
          </ac:spMkLst>
        </pc:spChg>
        <pc:spChg chg="add mod">
          <ac:chgData name="Ashish A" userId="2caf52eb-dcd8-449f-894d-301a1dc41db4" providerId="ADAL" clId="{955FD0E5-DF4F-454C-8B93-6410413EFACD}" dt="2024-11-06T11:19:51.514" v="1118" actId="20577"/>
          <ac:spMkLst>
            <pc:docMk/>
            <pc:sldMk cId="2722255878" sldId="4764"/>
            <ac:spMk id="7" creationId="{4BE25E42-7B13-58D3-6C67-546D7462E4D6}"/>
          </ac:spMkLst>
        </pc:spChg>
        <pc:spChg chg="add mod">
          <ac:chgData name="Ashish A" userId="2caf52eb-dcd8-449f-894d-301a1dc41db4" providerId="ADAL" clId="{955FD0E5-DF4F-454C-8B93-6410413EFACD}" dt="2024-11-06T11:19:54.805" v="1119" actId="20577"/>
          <ac:spMkLst>
            <pc:docMk/>
            <pc:sldMk cId="2722255878" sldId="4764"/>
            <ac:spMk id="8" creationId="{0C79F149-DAD4-2B33-9BDE-F02092B68E53}"/>
          </ac:spMkLst>
        </pc:spChg>
        <pc:spChg chg="mod">
          <ac:chgData name="Ashish A" userId="2caf52eb-dcd8-449f-894d-301a1dc41db4" providerId="ADAL" clId="{955FD0E5-DF4F-454C-8B93-6410413EFACD}" dt="2024-11-06T11:17:48.780" v="1062" actId="6549"/>
          <ac:spMkLst>
            <pc:docMk/>
            <pc:sldMk cId="2722255878" sldId="4764"/>
            <ac:spMk id="11" creationId="{756B0DFF-B738-4389-6B2B-04579472C584}"/>
          </ac:spMkLst>
        </pc:spChg>
        <pc:spChg chg="mod">
          <ac:chgData name="Ashish A" userId="2caf52eb-dcd8-449f-894d-301a1dc41db4" providerId="ADAL" clId="{955FD0E5-DF4F-454C-8B93-6410413EFACD}" dt="2024-11-06T11:17:53.170" v="1063" actId="6549"/>
          <ac:spMkLst>
            <pc:docMk/>
            <pc:sldMk cId="2722255878" sldId="4764"/>
            <ac:spMk id="12" creationId="{8D836E27-900F-47A7-7589-AE5A95F54AA2}"/>
          </ac:spMkLst>
        </pc:spChg>
        <pc:spChg chg="mod">
          <ac:chgData name="Ashish A" userId="2caf52eb-dcd8-449f-894d-301a1dc41db4" providerId="ADAL" clId="{955FD0E5-DF4F-454C-8B93-6410413EFACD}" dt="2024-11-06T11:04:55.048" v="832" actId="1036"/>
          <ac:spMkLst>
            <pc:docMk/>
            <pc:sldMk cId="2722255878" sldId="4764"/>
            <ac:spMk id="14" creationId="{2FEE1A82-96AA-EF34-ECC4-D9BBD68CF8E0}"/>
          </ac:spMkLst>
        </pc:spChg>
        <pc:spChg chg="mod">
          <ac:chgData name="Ashish A" userId="2caf52eb-dcd8-449f-894d-301a1dc41db4" providerId="ADAL" clId="{955FD0E5-DF4F-454C-8B93-6410413EFACD}" dt="2024-11-06T11:14:24.080" v="862" actId="1035"/>
          <ac:spMkLst>
            <pc:docMk/>
            <pc:sldMk cId="2722255878" sldId="4764"/>
            <ac:spMk id="17" creationId="{8A9D55A9-393C-EA76-2CAF-5BB70275FAF8}"/>
          </ac:spMkLst>
        </pc:spChg>
        <pc:spChg chg="mod">
          <ac:chgData name="Ashish A" userId="2caf52eb-dcd8-449f-894d-301a1dc41db4" providerId="ADAL" clId="{955FD0E5-DF4F-454C-8B93-6410413EFACD}" dt="2024-11-06T11:16:11.366" v="1056"/>
          <ac:spMkLst>
            <pc:docMk/>
            <pc:sldMk cId="2722255878" sldId="4764"/>
            <ac:spMk id="18" creationId="{82BD2C71-98E7-CAFA-546E-1F7AFC9BE963}"/>
          </ac:spMkLst>
        </pc:spChg>
        <pc:spChg chg="mod">
          <ac:chgData name="Ashish A" userId="2caf52eb-dcd8-449f-894d-301a1dc41db4" providerId="ADAL" clId="{955FD0E5-DF4F-454C-8B93-6410413EFACD}" dt="2024-11-06T11:20:07.945" v="1120"/>
          <ac:spMkLst>
            <pc:docMk/>
            <pc:sldMk cId="2722255878" sldId="4764"/>
            <ac:spMk id="19" creationId="{CE04B137-7F30-3B9A-4459-0831972664E6}"/>
          </ac:spMkLst>
        </pc:spChg>
        <pc:spChg chg="mod">
          <ac:chgData name="Ashish A" userId="2caf52eb-dcd8-449f-894d-301a1dc41db4" providerId="ADAL" clId="{955FD0E5-DF4F-454C-8B93-6410413EFACD}" dt="2024-11-06T11:04:55.048" v="832" actId="1036"/>
          <ac:spMkLst>
            <pc:docMk/>
            <pc:sldMk cId="2722255878" sldId="4764"/>
            <ac:spMk id="20" creationId="{E32894A5-F875-1AFB-62F1-816FB71D1F51}"/>
          </ac:spMkLst>
        </pc:spChg>
        <pc:spChg chg="mod">
          <ac:chgData name="Ashish A" userId="2caf52eb-dcd8-449f-894d-301a1dc41db4" providerId="ADAL" clId="{955FD0E5-DF4F-454C-8B93-6410413EFACD}" dt="2024-11-06T11:04:55.048" v="832" actId="1036"/>
          <ac:spMkLst>
            <pc:docMk/>
            <pc:sldMk cId="2722255878" sldId="4764"/>
            <ac:spMk id="21" creationId="{3CCB82A4-6E58-C661-B003-4AB5664A7C26}"/>
          </ac:spMkLst>
        </pc:spChg>
        <pc:spChg chg="mod">
          <ac:chgData name="Ashish A" userId="2caf52eb-dcd8-449f-894d-301a1dc41db4" providerId="ADAL" clId="{955FD0E5-DF4F-454C-8B93-6410413EFACD}" dt="2024-11-06T11:04:55.048" v="832" actId="1036"/>
          <ac:spMkLst>
            <pc:docMk/>
            <pc:sldMk cId="2722255878" sldId="4764"/>
            <ac:spMk id="25" creationId="{10106D2E-E796-FE0A-7202-F398309A8D04}"/>
          </ac:spMkLst>
        </pc:spChg>
        <pc:spChg chg="mod">
          <ac:chgData name="Ashish A" userId="2caf52eb-dcd8-449f-894d-301a1dc41db4" providerId="ADAL" clId="{955FD0E5-DF4F-454C-8B93-6410413EFACD}" dt="2024-11-06T11:04:55.048" v="832" actId="1036"/>
          <ac:spMkLst>
            <pc:docMk/>
            <pc:sldMk cId="2722255878" sldId="4764"/>
            <ac:spMk id="26" creationId="{67D07C62-8B48-230A-F9CE-66E33286FE76}"/>
          </ac:spMkLst>
        </pc:spChg>
        <pc:spChg chg="mod">
          <ac:chgData name="Ashish A" userId="2caf52eb-dcd8-449f-894d-301a1dc41db4" providerId="ADAL" clId="{955FD0E5-DF4F-454C-8B93-6410413EFACD}" dt="2024-11-06T11:04:49.183" v="824" actId="1036"/>
          <ac:spMkLst>
            <pc:docMk/>
            <pc:sldMk cId="2722255878" sldId="4764"/>
            <ac:spMk id="27" creationId="{0F1A2EA5-3834-01A3-42ED-00685A047275}"/>
          </ac:spMkLst>
        </pc:spChg>
        <pc:spChg chg="mod">
          <ac:chgData name="Ashish A" userId="2caf52eb-dcd8-449f-894d-301a1dc41db4" providerId="ADAL" clId="{955FD0E5-DF4F-454C-8B93-6410413EFACD}" dt="2024-11-06T11:20:18.775" v="1127" actId="20577"/>
          <ac:spMkLst>
            <pc:docMk/>
            <pc:sldMk cId="2722255878" sldId="4764"/>
            <ac:spMk id="28" creationId="{8995AF7F-FD40-76D3-0222-35F68524D734}"/>
          </ac:spMkLst>
        </pc:spChg>
        <pc:spChg chg="mod">
          <ac:chgData name="Ashish A" userId="2caf52eb-dcd8-449f-894d-301a1dc41db4" providerId="ADAL" clId="{955FD0E5-DF4F-454C-8B93-6410413EFACD}" dt="2024-11-06T11:04:55.048" v="832" actId="1036"/>
          <ac:spMkLst>
            <pc:docMk/>
            <pc:sldMk cId="2722255878" sldId="4764"/>
            <ac:spMk id="32" creationId="{F86F2070-5FAF-9BB6-5DDB-B1C248539404}"/>
          </ac:spMkLst>
        </pc:spChg>
        <pc:spChg chg="mod">
          <ac:chgData name="Ashish A" userId="2caf52eb-dcd8-449f-894d-301a1dc41db4" providerId="ADAL" clId="{955FD0E5-DF4F-454C-8B93-6410413EFACD}" dt="2024-11-06T11:04:55.048" v="832" actId="1036"/>
          <ac:spMkLst>
            <pc:docMk/>
            <pc:sldMk cId="2722255878" sldId="4764"/>
            <ac:spMk id="33" creationId="{F739C5DC-B666-669C-6943-33977D150A69}"/>
          </ac:spMkLst>
        </pc:spChg>
        <pc:spChg chg="mod">
          <ac:chgData name="Ashish A" userId="2caf52eb-dcd8-449f-894d-301a1dc41db4" providerId="ADAL" clId="{955FD0E5-DF4F-454C-8B93-6410413EFACD}" dt="2024-11-06T11:04:55.048" v="832" actId="1036"/>
          <ac:spMkLst>
            <pc:docMk/>
            <pc:sldMk cId="2722255878" sldId="4764"/>
            <ac:spMk id="36" creationId="{247A2087-D35F-FDCC-2782-01CC49C3B370}"/>
          </ac:spMkLst>
        </pc:spChg>
        <pc:cxnChg chg="mod">
          <ac:chgData name="Ashish A" userId="2caf52eb-dcd8-449f-894d-301a1dc41db4" providerId="ADAL" clId="{955FD0E5-DF4F-454C-8B93-6410413EFACD}" dt="2024-11-06T11:04:55.048" v="832" actId="1036"/>
          <ac:cxnSpMkLst>
            <pc:docMk/>
            <pc:sldMk cId="2722255878" sldId="4764"/>
            <ac:cxnSpMk id="15" creationId="{29F61010-32DC-FA00-2653-9983AE08AAE0}"/>
          </ac:cxnSpMkLst>
        </pc:cxnChg>
        <pc:cxnChg chg="mod">
          <ac:chgData name="Ashish A" userId="2caf52eb-dcd8-449f-894d-301a1dc41db4" providerId="ADAL" clId="{955FD0E5-DF4F-454C-8B93-6410413EFACD}" dt="2024-11-06T11:04:55.048" v="832" actId="1036"/>
          <ac:cxnSpMkLst>
            <pc:docMk/>
            <pc:sldMk cId="2722255878" sldId="4764"/>
            <ac:cxnSpMk id="22" creationId="{2A569B08-BDBE-483B-4AD2-B31AFDE01DEC}"/>
          </ac:cxnSpMkLst>
        </pc:cxnChg>
        <pc:cxnChg chg="mod">
          <ac:chgData name="Ashish A" userId="2caf52eb-dcd8-449f-894d-301a1dc41db4" providerId="ADAL" clId="{955FD0E5-DF4F-454C-8B93-6410413EFACD}" dt="2024-11-06T11:04:55.048" v="832" actId="1036"/>
          <ac:cxnSpMkLst>
            <pc:docMk/>
            <pc:sldMk cId="2722255878" sldId="4764"/>
            <ac:cxnSpMk id="23" creationId="{EB9BD0C3-D0F1-E724-5886-CFE7999BF294}"/>
          </ac:cxnSpMkLst>
        </pc:cxnChg>
        <pc:cxnChg chg="mod">
          <ac:chgData name="Ashish A" userId="2caf52eb-dcd8-449f-894d-301a1dc41db4" providerId="ADAL" clId="{955FD0E5-DF4F-454C-8B93-6410413EFACD}" dt="2024-11-06T11:04:55.048" v="832" actId="1036"/>
          <ac:cxnSpMkLst>
            <pc:docMk/>
            <pc:sldMk cId="2722255878" sldId="4764"/>
            <ac:cxnSpMk id="24" creationId="{30C4CEBF-8037-3087-077C-7A6846F0EFFF}"/>
          </ac:cxnSpMkLst>
        </pc:cxnChg>
      </pc:sldChg>
      <pc:sldChg chg="addSp delSp modSp add mod">
        <pc:chgData name="Ashish A" userId="2caf52eb-dcd8-449f-894d-301a1dc41db4" providerId="ADAL" clId="{955FD0E5-DF4F-454C-8B93-6410413EFACD}" dt="2024-11-06T12:42:27.942" v="3805" actId="1037"/>
        <pc:sldMkLst>
          <pc:docMk/>
          <pc:sldMk cId="2119546064" sldId="4765"/>
        </pc:sldMkLst>
        <pc:spChg chg="del mod">
          <ac:chgData name="Ashish A" userId="2caf52eb-dcd8-449f-894d-301a1dc41db4" providerId="ADAL" clId="{955FD0E5-DF4F-454C-8B93-6410413EFACD}" dt="2024-11-06T12:36:52.604" v="3131" actId="478"/>
          <ac:spMkLst>
            <pc:docMk/>
            <pc:sldMk cId="2119546064" sldId="4765"/>
            <ac:spMk id="3" creationId="{4C06960D-2523-9DB6-BABB-13C09143D465}"/>
          </ac:spMkLst>
        </pc:spChg>
        <pc:spChg chg="add mod">
          <ac:chgData name="Ashish A" userId="2caf52eb-dcd8-449f-894d-301a1dc41db4" providerId="ADAL" clId="{955FD0E5-DF4F-454C-8B93-6410413EFACD}" dt="2024-11-06T12:41:45.587" v="3687" actId="1036"/>
          <ac:spMkLst>
            <pc:docMk/>
            <pc:sldMk cId="2119546064" sldId="4765"/>
            <ac:spMk id="4" creationId="{C85F31B5-1DFB-9404-B62E-9F04C252ED2E}"/>
          </ac:spMkLst>
        </pc:spChg>
        <pc:spChg chg="mod">
          <ac:chgData name="Ashish A" userId="2caf52eb-dcd8-449f-894d-301a1dc41db4" providerId="ADAL" clId="{955FD0E5-DF4F-454C-8B93-6410413EFACD}" dt="2024-11-06T12:16:26.470" v="2637"/>
          <ac:spMkLst>
            <pc:docMk/>
            <pc:sldMk cId="2119546064" sldId="4765"/>
            <ac:spMk id="5" creationId="{AFDF78B9-0933-9184-7CFB-FC67B3867585}"/>
          </ac:spMkLst>
        </pc:spChg>
        <pc:spChg chg="add mod">
          <ac:chgData name="Ashish A" userId="2caf52eb-dcd8-449f-894d-301a1dc41db4" providerId="ADAL" clId="{955FD0E5-DF4F-454C-8B93-6410413EFACD}" dt="2024-11-06T12:42:27.942" v="3805" actId="1037"/>
          <ac:spMkLst>
            <pc:docMk/>
            <pc:sldMk cId="2119546064" sldId="4765"/>
            <ac:spMk id="6" creationId="{2FA4B2FB-3EBC-77A6-C3FC-CBFEC7EF6D2B}"/>
          </ac:spMkLst>
        </pc:spChg>
        <pc:graphicFrameChg chg="add mod modGraphic">
          <ac:chgData name="Ashish A" userId="2caf52eb-dcd8-449f-894d-301a1dc41db4" providerId="ADAL" clId="{955FD0E5-DF4F-454C-8B93-6410413EFACD}" dt="2024-11-06T12:41:54.880" v="3689" actId="20577"/>
          <ac:graphicFrameMkLst>
            <pc:docMk/>
            <pc:sldMk cId="2119546064" sldId="4765"/>
            <ac:graphicFrameMk id="2" creationId="{DE2772D2-D6BA-2245-550C-B1347F86CABF}"/>
          </ac:graphicFrameMkLst>
        </pc:graphicFrameChg>
      </pc:sldChg>
      <pc:sldChg chg="modSp add mod">
        <pc:chgData name="Ashish A" userId="2caf52eb-dcd8-449f-894d-301a1dc41db4" providerId="ADAL" clId="{955FD0E5-DF4F-454C-8B93-6410413EFACD}" dt="2024-11-06T12:31:31.220" v="3129" actId="113"/>
        <pc:sldMkLst>
          <pc:docMk/>
          <pc:sldMk cId="132610608" sldId="4766"/>
        </pc:sldMkLst>
        <pc:spChg chg="mod">
          <ac:chgData name="Ashish A" userId="2caf52eb-dcd8-449f-894d-301a1dc41db4" providerId="ADAL" clId="{955FD0E5-DF4F-454C-8B93-6410413EFACD}" dt="2024-11-06T12:31:31.220" v="3129" actId="113"/>
          <ac:spMkLst>
            <pc:docMk/>
            <pc:sldMk cId="132610608" sldId="4766"/>
            <ac:spMk id="3" creationId="{599A8631-A20A-2C3D-8E24-B1EF55B0D20C}"/>
          </ac:spMkLst>
        </pc:spChg>
        <pc:spChg chg="mod">
          <ac:chgData name="Ashish A" userId="2caf52eb-dcd8-449f-894d-301a1dc41db4" providerId="ADAL" clId="{955FD0E5-DF4F-454C-8B93-6410413EFACD}" dt="2024-11-06T12:24:32.992" v="2966" actId="20577"/>
          <ac:spMkLst>
            <pc:docMk/>
            <pc:sldMk cId="132610608" sldId="4766"/>
            <ac:spMk id="5" creationId="{5B33203B-A6C5-3CF0-49D8-05AB8D5DA32A}"/>
          </ac:spMkLst>
        </pc:spChg>
      </pc:sldChg>
      <pc:sldMasterChg chg="delSp mod delSldLayout modSldLayout">
        <pc:chgData name="Ashish A" userId="2caf52eb-dcd8-449f-894d-301a1dc41db4" providerId="ADAL" clId="{955FD0E5-DF4F-454C-8B93-6410413EFACD}" dt="2024-11-06T12:14:56.963" v="2586" actId="47"/>
        <pc:sldMasterMkLst>
          <pc:docMk/>
          <pc:sldMasterMk cId="313692941" sldId="2147483665"/>
        </pc:sldMasterMkLst>
        <pc:spChg chg="del">
          <ac:chgData name="Ashish A" userId="2caf52eb-dcd8-449f-894d-301a1dc41db4" providerId="ADAL" clId="{955FD0E5-DF4F-454C-8B93-6410413EFACD}" dt="2024-11-06T07:10:48.813" v="1" actId="478"/>
          <ac:spMkLst>
            <pc:docMk/>
            <pc:sldMasterMk cId="313692941" sldId="2147483665"/>
            <ac:spMk id="4" creationId="{1F5C95B0-F8DF-4E01-4F25-BC3DABA7C23D}"/>
          </ac:spMkLst>
        </pc:spChg>
        <pc:picChg chg="del">
          <ac:chgData name="Ashish A" userId="2caf52eb-dcd8-449f-894d-301a1dc41db4" providerId="ADAL" clId="{955FD0E5-DF4F-454C-8B93-6410413EFACD}" dt="2024-11-06T07:10:51.217" v="2" actId="478"/>
          <ac:picMkLst>
            <pc:docMk/>
            <pc:sldMasterMk cId="313692941" sldId="2147483665"/>
            <ac:picMk id="5" creationId="{00000000-0000-0000-0000-000000000000}"/>
          </ac:picMkLst>
        </pc:picChg>
        <pc:picChg chg="del">
          <ac:chgData name="Ashish A" userId="2caf52eb-dcd8-449f-894d-301a1dc41db4" providerId="ADAL" clId="{955FD0E5-DF4F-454C-8B93-6410413EFACD}" dt="2024-11-06T07:10:47.460" v="0" actId="478"/>
          <ac:picMkLst>
            <pc:docMk/>
            <pc:sldMasterMk cId="313692941" sldId="2147483665"/>
            <ac:picMk id="7" creationId="{EA6B3EC4-49AA-46B6-BD52-163F4ABA0E0A}"/>
          </ac:picMkLst>
        </pc:picChg>
        <pc:sldLayoutChg chg="delSp mod">
          <pc:chgData name="Ashish A" userId="2caf52eb-dcd8-449f-894d-301a1dc41db4" providerId="ADAL" clId="{955FD0E5-DF4F-454C-8B93-6410413EFACD}" dt="2024-11-06T07:11:04.100" v="4" actId="478"/>
          <pc:sldLayoutMkLst>
            <pc:docMk/>
            <pc:sldMasterMk cId="313692941" sldId="2147483665"/>
            <pc:sldLayoutMk cId="4117393152" sldId="2147483666"/>
          </pc:sldLayoutMkLst>
          <pc:spChg chg="del">
            <ac:chgData name="Ashish A" userId="2caf52eb-dcd8-449f-894d-301a1dc41db4" providerId="ADAL" clId="{955FD0E5-DF4F-454C-8B93-6410413EFACD}" dt="2024-11-06T07:11:04.100" v="4" actId="478"/>
            <ac:spMkLst>
              <pc:docMk/>
              <pc:sldMasterMk cId="313692941" sldId="2147483665"/>
              <pc:sldLayoutMk cId="4117393152" sldId="2147483666"/>
              <ac:spMk id="8" creationId="{A467D4F6-5318-4FD2-AB0C-138BACCD2F74}"/>
            </ac:spMkLst>
          </pc:spChg>
          <pc:picChg chg="del">
            <ac:chgData name="Ashish A" userId="2caf52eb-dcd8-449f-894d-301a1dc41db4" providerId="ADAL" clId="{955FD0E5-DF4F-454C-8B93-6410413EFACD}" dt="2024-11-06T07:11:02.262" v="3" actId="478"/>
            <ac:picMkLst>
              <pc:docMk/>
              <pc:sldMasterMk cId="313692941" sldId="2147483665"/>
              <pc:sldLayoutMk cId="4117393152" sldId="2147483666"/>
              <ac:picMk id="6" creationId="{00000000-0000-0000-0000-000000000000}"/>
            </ac:picMkLst>
          </pc:picChg>
        </pc:sldLayoutChg>
        <pc:sldLayoutChg chg="delSp del mod">
          <pc:chgData name="Ashish A" userId="2caf52eb-dcd8-449f-894d-301a1dc41db4" providerId="ADAL" clId="{955FD0E5-DF4F-454C-8B93-6410413EFACD}" dt="2024-11-06T12:14:56.963" v="2586" actId="47"/>
          <pc:sldLayoutMkLst>
            <pc:docMk/>
            <pc:sldMasterMk cId="313692941" sldId="2147483665"/>
            <pc:sldLayoutMk cId="2451379421" sldId="2147483694"/>
          </pc:sldLayoutMkLst>
          <pc:spChg chg="del">
            <ac:chgData name="Ashish A" userId="2caf52eb-dcd8-449f-894d-301a1dc41db4" providerId="ADAL" clId="{955FD0E5-DF4F-454C-8B93-6410413EFACD}" dt="2024-11-06T11:26:54.558" v="1295" actId="478"/>
            <ac:spMkLst>
              <pc:docMk/>
              <pc:sldMasterMk cId="313692941" sldId="2147483665"/>
              <pc:sldLayoutMk cId="2451379421" sldId="2147483694"/>
              <ac:spMk id="3" creationId="{7F23BD64-185D-B178-7FC6-96BA23EE081B}"/>
            </ac:spMkLst>
          </pc:spChg>
          <pc:spChg chg="del">
            <ac:chgData name="Ashish A" userId="2caf52eb-dcd8-449f-894d-301a1dc41db4" providerId="ADAL" clId="{955FD0E5-DF4F-454C-8B93-6410413EFACD}" dt="2024-11-06T11:26:57.482" v="1297" actId="478"/>
            <ac:spMkLst>
              <pc:docMk/>
              <pc:sldMasterMk cId="313692941" sldId="2147483665"/>
              <pc:sldLayoutMk cId="2451379421" sldId="2147483694"/>
              <ac:spMk id="10" creationId="{ED04B60A-9E65-49BC-9B00-88B14D529867}"/>
            </ac:spMkLst>
          </pc:spChg>
          <pc:spChg chg="del">
            <ac:chgData name="Ashish A" userId="2caf52eb-dcd8-449f-894d-301a1dc41db4" providerId="ADAL" clId="{955FD0E5-DF4F-454C-8B93-6410413EFACD}" dt="2024-11-06T11:26:51.729" v="1294" actId="478"/>
            <ac:spMkLst>
              <pc:docMk/>
              <pc:sldMasterMk cId="313692941" sldId="2147483665"/>
              <pc:sldLayoutMk cId="2451379421" sldId="2147483694"/>
              <ac:spMk id="11" creationId="{38849643-7434-4FF4-95C1-6CFE800E93D9}"/>
            </ac:spMkLst>
          </pc:spChg>
          <pc:picChg chg="del">
            <ac:chgData name="Ashish A" userId="2caf52eb-dcd8-449f-894d-301a1dc41db4" providerId="ADAL" clId="{955FD0E5-DF4F-454C-8B93-6410413EFACD}" dt="2024-11-06T11:26:55.974" v="1296" actId="478"/>
            <ac:picMkLst>
              <pc:docMk/>
              <pc:sldMasterMk cId="313692941" sldId="2147483665"/>
              <pc:sldLayoutMk cId="2451379421" sldId="2147483694"/>
              <ac:picMk id="2" creationId="{D3FB6996-B1FD-22EB-DF34-BA0513C78E76}"/>
            </ac:picMkLst>
          </pc:picChg>
          <pc:picChg chg="del">
            <ac:chgData name="Ashish A" userId="2caf52eb-dcd8-449f-894d-301a1dc41db4" providerId="ADAL" clId="{955FD0E5-DF4F-454C-8B93-6410413EFACD}" dt="2024-11-06T11:26:59.087" v="1298" actId="478"/>
            <ac:picMkLst>
              <pc:docMk/>
              <pc:sldMasterMk cId="313692941" sldId="2147483665"/>
              <pc:sldLayoutMk cId="2451379421" sldId="2147483694"/>
              <ac:picMk id="6" creationId="{BB77FDE2-9629-A489-9597-B49FBD64DE63}"/>
            </ac:picMkLst>
          </pc:picChg>
        </pc:sldLayoutChg>
      </pc:sldMasterChg>
      <pc:sldMasterChg chg="addSp delSp del mod delSldLayout modSldLayout">
        <pc:chgData name="Ashish A" userId="2caf52eb-dcd8-449f-894d-301a1dc41db4" providerId="ADAL" clId="{955FD0E5-DF4F-454C-8B93-6410413EFACD}" dt="2024-11-06T07:11:59.518" v="11" actId="47"/>
        <pc:sldMasterMkLst>
          <pc:docMk/>
          <pc:sldMasterMk cId="1320184691" sldId="2147483687"/>
        </pc:sldMasterMkLst>
        <pc:spChg chg="add del">
          <ac:chgData name="Ashish A" userId="2caf52eb-dcd8-449f-894d-301a1dc41db4" providerId="ADAL" clId="{955FD0E5-DF4F-454C-8B93-6410413EFACD}" dt="2024-11-06T07:11:38.964" v="6" actId="478"/>
          <ac:spMkLst>
            <pc:docMk/>
            <pc:sldMasterMk cId="1320184691" sldId="2147483687"/>
            <ac:spMk id="19" creationId="{77A456EE-E639-7F7B-F070-F817AA95D888}"/>
          </ac:spMkLst>
        </pc:spChg>
        <pc:picChg chg="del">
          <ac:chgData name="Ashish A" userId="2caf52eb-dcd8-449f-894d-301a1dc41db4" providerId="ADAL" clId="{955FD0E5-DF4F-454C-8B93-6410413EFACD}" dt="2024-11-06T07:11:40.489" v="7" actId="478"/>
          <ac:picMkLst>
            <pc:docMk/>
            <pc:sldMasterMk cId="1320184691" sldId="2147483687"/>
            <ac:picMk id="20" creationId="{BB15D1E7-C19B-F313-7456-707708976C7A}"/>
          </ac:picMkLst>
        </pc:picChg>
        <pc:sldLayoutChg chg="del">
          <pc:chgData name="Ashish A" userId="2caf52eb-dcd8-449f-894d-301a1dc41db4" providerId="ADAL" clId="{955FD0E5-DF4F-454C-8B93-6410413EFACD}" dt="2024-11-06T07:11:59.518" v="11" actId="47"/>
          <pc:sldLayoutMkLst>
            <pc:docMk/>
            <pc:sldMasterMk cId="1320184691" sldId="2147483687"/>
            <pc:sldLayoutMk cId="3104907181" sldId="2147483688"/>
          </pc:sldLayoutMkLst>
        </pc:sldLayoutChg>
        <pc:sldLayoutChg chg="addSp delSp del mod">
          <pc:chgData name="Ashish A" userId="2caf52eb-dcd8-449f-894d-301a1dc41db4" providerId="ADAL" clId="{955FD0E5-DF4F-454C-8B93-6410413EFACD}" dt="2024-11-06T07:11:59.518" v="11" actId="47"/>
          <pc:sldLayoutMkLst>
            <pc:docMk/>
            <pc:sldMasterMk cId="1320184691" sldId="2147483687"/>
            <pc:sldLayoutMk cId="1251594838" sldId="2147483689"/>
          </pc:sldLayoutMkLst>
          <pc:picChg chg="add del">
            <ac:chgData name="Ashish A" userId="2caf52eb-dcd8-449f-894d-301a1dc41db4" providerId="ADAL" clId="{955FD0E5-DF4F-454C-8B93-6410413EFACD}" dt="2024-11-06T07:11:45.971" v="9" actId="478"/>
            <ac:picMkLst>
              <pc:docMk/>
              <pc:sldMasterMk cId="1320184691" sldId="2147483687"/>
              <pc:sldLayoutMk cId="1251594838" sldId="2147483689"/>
              <ac:picMk id="14" creationId="{416A81A8-72D4-517B-7475-C14C11E84ADD}"/>
            </ac:picMkLst>
          </pc:picChg>
        </pc:sldLayoutChg>
        <pc:sldLayoutChg chg="del">
          <pc:chgData name="Ashish A" userId="2caf52eb-dcd8-449f-894d-301a1dc41db4" providerId="ADAL" clId="{955FD0E5-DF4F-454C-8B93-6410413EFACD}" dt="2024-11-06T07:11:59.518" v="11" actId="47"/>
          <pc:sldLayoutMkLst>
            <pc:docMk/>
            <pc:sldMasterMk cId="1320184691" sldId="2147483687"/>
            <pc:sldLayoutMk cId="3103072965" sldId="2147483690"/>
          </pc:sldLayoutMkLst>
        </pc:sldLayoutChg>
        <pc:sldLayoutChg chg="delSp del mod">
          <pc:chgData name="Ashish A" userId="2caf52eb-dcd8-449f-894d-301a1dc41db4" providerId="ADAL" clId="{955FD0E5-DF4F-454C-8B93-6410413EFACD}" dt="2024-11-06T07:11:59.518" v="11" actId="47"/>
          <pc:sldLayoutMkLst>
            <pc:docMk/>
            <pc:sldMasterMk cId="1320184691" sldId="2147483687"/>
            <pc:sldLayoutMk cId="3204271072" sldId="2147483691"/>
          </pc:sldLayoutMkLst>
          <pc:picChg chg="del">
            <ac:chgData name="Ashish A" userId="2caf52eb-dcd8-449f-894d-301a1dc41db4" providerId="ADAL" clId="{955FD0E5-DF4F-454C-8B93-6410413EFACD}" dt="2024-11-06T07:11:51.707" v="10" actId="478"/>
            <ac:picMkLst>
              <pc:docMk/>
              <pc:sldMasterMk cId="1320184691" sldId="2147483687"/>
              <pc:sldLayoutMk cId="3204271072" sldId="2147483691"/>
              <ac:picMk id="9" creationId="{E260F8D7-365F-4F9E-4B5E-C8E21AF1F825}"/>
            </ac:picMkLst>
          </pc:picChg>
        </pc:sldLayoutChg>
        <pc:sldLayoutChg chg="del">
          <pc:chgData name="Ashish A" userId="2caf52eb-dcd8-449f-894d-301a1dc41db4" providerId="ADAL" clId="{955FD0E5-DF4F-454C-8B93-6410413EFACD}" dt="2024-11-06T07:11:59.518" v="11" actId="47"/>
          <pc:sldLayoutMkLst>
            <pc:docMk/>
            <pc:sldMasterMk cId="1320184691" sldId="2147483687"/>
            <pc:sldLayoutMk cId="4108520991" sldId="2147483692"/>
          </pc:sldLayoutMkLst>
        </pc:sldLayoutChg>
        <pc:sldLayoutChg chg="del">
          <pc:chgData name="Ashish A" userId="2caf52eb-dcd8-449f-894d-301a1dc41db4" providerId="ADAL" clId="{955FD0E5-DF4F-454C-8B93-6410413EFACD}" dt="2024-11-06T07:11:59.518" v="11" actId="47"/>
          <pc:sldLayoutMkLst>
            <pc:docMk/>
            <pc:sldMasterMk cId="1320184691" sldId="2147483687"/>
            <pc:sldLayoutMk cId="3918579173" sldId="2147483693"/>
          </pc:sldLayoutMkLst>
        </pc:sldLayoutChg>
      </pc:sldMasterChg>
    </pc:docChg>
  </pc:docChgLst>
  <pc:docChgLst>
    <pc:chgData name="Shyam Shriyan" userId="3dc270e4-499d-4030-b34c-67f9c5f1314c" providerId="ADAL" clId="{AFE943A1-C853-4683-AA1E-B98A730DF3DC}"/>
    <pc:docChg chg="undo custSel addSld delSld modSld modMainMaster">
      <pc:chgData name="Shyam Shriyan" userId="3dc270e4-499d-4030-b34c-67f9c5f1314c" providerId="ADAL" clId="{AFE943A1-C853-4683-AA1E-B98A730DF3DC}" dt="2024-04-04T06:56:13.982" v="27" actId="47"/>
      <pc:docMkLst>
        <pc:docMk/>
      </pc:docMkLst>
      <pc:sldChg chg="del">
        <pc:chgData name="Shyam Shriyan" userId="3dc270e4-499d-4030-b34c-67f9c5f1314c" providerId="ADAL" clId="{AFE943A1-C853-4683-AA1E-B98A730DF3DC}" dt="2024-04-04T06:56:13.982" v="27" actId="47"/>
        <pc:sldMkLst>
          <pc:docMk/>
          <pc:sldMk cId="1855049945" sldId="387"/>
        </pc:sldMkLst>
      </pc:sldChg>
      <pc:sldChg chg="del">
        <pc:chgData name="Shyam Shriyan" userId="3dc270e4-499d-4030-b34c-67f9c5f1314c" providerId="ADAL" clId="{AFE943A1-C853-4683-AA1E-B98A730DF3DC}" dt="2024-04-04T06:56:12.993" v="26" actId="47"/>
        <pc:sldMkLst>
          <pc:docMk/>
          <pc:sldMk cId="2953296609" sldId="1334"/>
        </pc:sldMkLst>
      </pc:sldChg>
      <pc:sldChg chg="modSp add del mod">
        <pc:chgData name="Shyam Shriyan" userId="3dc270e4-499d-4030-b34c-67f9c5f1314c" providerId="ADAL" clId="{AFE943A1-C853-4683-AA1E-B98A730DF3DC}" dt="2024-04-04T06:56:10.238" v="25"/>
        <pc:sldMkLst>
          <pc:docMk/>
          <pc:sldMk cId="195643695" sldId="1354"/>
        </pc:sldMkLst>
        <pc:spChg chg="mod">
          <ac:chgData name="Shyam Shriyan" userId="3dc270e4-499d-4030-b34c-67f9c5f1314c" providerId="ADAL" clId="{AFE943A1-C853-4683-AA1E-B98A730DF3DC}" dt="2024-04-04T06:56:10.207" v="24"/>
          <ac:spMkLst>
            <pc:docMk/>
            <pc:sldMk cId="195643695" sldId="1354"/>
            <ac:spMk id="2" creationId="{00000000-0000-0000-0000-000000000000}"/>
          </ac:spMkLst>
        </pc:spChg>
      </pc:sldChg>
      <pc:sldChg chg="add del">
        <pc:chgData name="Shyam Shriyan" userId="3dc270e4-499d-4030-b34c-67f9c5f1314c" providerId="ADAL" clId="{AFE943A1-C853-4683-AA1E-B98A730DF3DC}" dt="2024-04-04T06:56:10.238" v="25"/>
        <pc:sldMkLst>
          <pc:docMk/>
          <pc:sldMk cId="3787887915" sldId="2955"/>
        </pc:sldMkLst>
      </pc:sldChg>
      <pc:sldMasterChg chg="addSp delSp modSp mod delSldLayout modSldLayout">
        <pc:chgData name="Shyam Shriyan" userId="3dc270e4-499d-4030-b34c-67f9c5f1314c" providerId="ADAL" clId="{AFE943A1-C853-4683-AA1E-B98A730DF3DC}" dt="2024-04-04T06:56:13.982" v="27" actId="47"/>
        <pc:sldMasterMkLst>
          <pc:docMk/>
          <pc:sldMasterMk cId="313692941" sldId="2147483665"/>
        </pc:sldMasterMkLst>
        <pc:spChg chg="add mod">
          <ac:chgData name="Shyam Shriyan" userId="3dc270e4-499d-4030-b34c-67f9c5f1314c" providerId="ADAL" clId="{AFE943A1-C853-4683-AA1E-B98A730DF3DC}" dt="2024-04-04T06:54:10.682" v="7"/>
          <ac:spMkLst>
            <pc:docMk/>
            <pc:sldMasterMk cId="313692941" sldId="2147483665"/>
            <ac:spMk id="4" creationId="{1F5C95B0-F8DF-4E01-4F25-BC3DABA7C23D}"/>
          </ac:spMkLst>
        </pc:spChg>
        <pc:spChg chg="del">
          <ac:chgData name="Shyam Shriyan" userId="3dc270e4-499d-4030-b34c-67f9c5f1314c" providerId="ADAL" clId="{AFE943A1-C853-4683-AA1E-B98A730DF3DC}" dt="2024-04-04T06:53:40.927" v="2" actId="478"/>
          <ac:spMkLst>
            <pc:docMk/>
            <pc:sldMasterMk cId="313692941" sldId="2147483665"/>
            <ac:spMk id="12" creationId="{6544530E-7E35-5511-E32B-5C9B3C2610E0}"/>
          </ac:spMkLst>
        </pc:spChg>
        <pc:picChg chg="mod modCrop">
          <ac:chgData name="Shyam Shriyan" userId="3dc270e4-499d-4030-b34c-67f9c5f1314c" providerId="ADAL" clId="{AFE943A1-C853-4683-AA1E-B98A730DF3DC}" dt="2024-04-04T06:54:04.099" v="6" actId="732"/>
          <ac:picMkLst>
            <pc:docMk/>
            <pc:sldMasterMk cId="313692941" sldId="2147483665"/>
            <ac:picMk id="5" creationId="{00000000-0000-0000-0000-000000000000}"/>
          </ac:picMkLst>
        </pc:picChg>
        <pc:picChg chg="add mod">
          <ac:chgData name="Shyam Shriyan" userId="3dc270e4-499d-4030-b34c-67f9c5f1314c" providerId="ADAL" clId="{AFE943A1-C853-4683-AA1E-B98A730DF3DC}" dt="2024-04-04T06:54:10.682" v="7"/>
          <ac:picMkLst>
            <pc:docMk/>
            <pc:sldMasterMk cId="313692941" sldId="2147483665"/>
            <ac:picMk id="7" creationId="{EA6B3EC4-49AA-46B6-BD52-163F4ABA0E0A}"/>
          </ac:picMkLst>
        </pc:picChg>
        <pc:sldLayoutChg chg="modSp">
          <pc:chgData name="Shyam Shriyan" userId="3dc270e4-499d-4030-b34c-67f9c5f1314c" providerId="ADAL" clId="{AFE943A1-C853-4683-AA1E-B98A730DF3DC}" dt="2024-04-04T06:51:53.271" v="0" actId="735"/>
          <pc:sldLayoutMkLst>
            <pc:docMk/>
            <pc:sldMasterMk cId="313692941" sldId="2147483665"/>
            <pc:sldLayoutMk cId="303336183" sldId="2147483667"/>
          </pc:sldLayoutMkLst>
        </pc:sldLayoutChg>
        <pc:sldLayoutChg chg="modSp mod">
          <pc:chgData name="Shyam Shriyan" userId="3dc270e4-499d-4030-b34c-67f9c5f1314c" providerId="ADAL" clId="{AFE943A1-C853-4683-AA1E-B98A730DF3DC}" dt="2024-04-04T06:54:33.142" v="10" actId="122"/>
          <pc:sldLayoutMkLst>
            <pc:docMk/>
            <pc:sldMasterMk cId="313692941" sldId="2147483665"/>
            <pc:sldLayoutMk cId="1261658679" sldId="2147483670"/>
          </pc:sldLayoutMkLst>
          <pc:spChg chg="mod">
            <ac:chgData name="Shyam Shriyan" userId="3dc270e4-499d-4030-b34c-67f9c5f1314c" providerId="ADAL" clId="{AFE943A1-C853-4683-AA1E-B98A730DF3DC}" dt="2024-04-04T06:54:33.142" v="10" actId="122"/>
            <ac:spMkLst>
              <pc:docMk/>
              <pc:sldMasterMk cId="313692941" sldId="2147483665"/>
              <pc:sldLayoutMk cId="1261658679" sldId="2147483670"/>
              <ac:spMk id="7" creationId="{00000000-0000-0000-0000-000000000000}"/>
            </ac:spMkLst>
          </pc:spChg>
        </pc:sldLayoutChg>
        <pc:sldLayoutChg chg="modSp mod">
          <pc:chgData name="Shyam Shriyan" userId="3dc270e4-499d-4030-b34c-67f9c5f1314c" providerId="ADAL" clId="{AFE943A1-C853-4683-AA1E-B98A730DF3DC}" dt="2024-04-04T06:55:02.178" v="15" actId="12788"/>
          <pc:sldLayoutMkLst>
            <pc:docMk/>
            <pc:sldMasterMk cId="313692941" sldId="2147483665"/>
            <pc:sldLayoutMk cId="2011427903" sldId="2147483671"/>
          </pc:sldLayoutMkLst>
          <pc:spChg chg="mod">
            <ac:chgData name="Shyam Shriyan" userId="3dc270e4-499d-4030-b34c-67f9c5f1314c" providerId="ADAL" clId="{AFE943A1-C853-4683-AA1E-B98A730DF3DC}" dt="2024-04-04T06:55:02.178" v="15" actId="12788"/>
            <ac:spMkLst>
              <pc:docMk/>
              <pc:sldMasterMk cId="313692941" sldId="2147483665"/>
              <pc:sldLayoutMk cId="2011427903" sldId="2147483671"/>
              <ac:spMk id="7" creationId="{00000000-0000-0000-0000-000000000000}"/>
            </ac:spMkLst>
          </pc:spChg>
        </pc:sldLayoutChg>
        <pc:sldLayoutChg chg="delSp modSp mod">
          <pc:chgData name="Shyam Shriyan" userId="3dc270e4-499d-4030-b34c-67f9c5f1314c" providerId="ADAL" clId="{AFE943A1-C853-4683-AA1E-B98A730DF3DC}" dt="2024-04-04T06:55:21.645" v="20" actId="12788"/>
          <pc:sldLayoutMkLst>
            <pc:docMk/>
            <pc:sldMasterMk cId="313692941" sldId="2147483665"/>
            <pc:sldLayoutMk cId="1352232647" sldId="2147483672"/>
          </pc:sldLayoutMkLst>
          <pc:spChg chg="mod">
            <ac:chgData name="Shyam Shriyan" userId="3dc270e4-499d-4030-b34c-67f9c5f1314c" providerId="ADAL" clId="{AFE943A1-C853-4683-AA1E-B98A730DF3DC}" dt="2024-04-04T06:55:21.645" v="20" actId="12788"/>
            <ac:spMkLst>
              <pc:docMk/>
              <pc:sldMasterMk cId="313692941" sldId="2147483665"/>
              <pc:sldLayoutMk cId="1352232647" sldId="2147483672"/>
              <ac:spMk id="5" creationId="{00000000-0000-0000-0000-000000000000}"/>
            </ac:spMkLst>
          </pc:spChg>
          <pc:spChg chg="del">
            <ac:chgData name="Shyam Shriyan" userId="3dc270e4-499d-4030-b34c-67f9c5f1314c" providerId="ADAL" clId="{AFE943A1-C853-4683-AA1E-B98A730DF3DC}" dt="2024-04-04T06:55:09.697" v="16" actId="478"/>
            <ac:spMkLst>
              <pc:docMk/>
              <pc:sldMasterMk cId="313692941" sldId="2147483665"/>
              <pc:sldLayoutMk cId="1352232647" sldId="2147483672"/>
              <ac:spMk id="7" creationId="{D21B1A1D-4F0F-4BC6-A5E7-E049A6609E2F}"/>
            </ac:spMkLst>
          </pc:spChg>
        </pc:sldLayoutChg>
        <pc:sldLayoutChg chg="del">
          <pc:chgData name="Shyam Shriyan" userId="3dc270e4-499d-4030-b34c-67f9c5f1314c" providerId="ADAL" clId="{AFE943A1-C853-4683-AA1E-B98A730DF3DC}" dt="2024-04-04T06:56:13.982" v="27" actId="47"/>
          <pc:sldLayoutMkLst>
            <pc:docMk/>
            <pc:sldMasterMk cId="313692941" sldId="2147483665"/>
            <pc:sldLayoutMk cId="1770265318" sldId="2147483694"/>
          </pc:sldLayoutMkLst>
        </pc:sldLayoutChg>
      </pc:sldMasterChg>
    </pc:docChg>
  </pc:docChgLst>
  <pc:docChgLst>
    <pc:chgData name="Jagrit Khanna" userId="d4fa43fa-4abe-4d35-9d9a-736a10166904" providerId="ADAL" clId="{8F737595-097F-44BB-A82F-01484F4BA498}"/>
    <pc:docChg chg="undo custSel addSld delSld modSld">
      <pc:chgData name="Jagrit Khanna" userId="d4fa43fa-4abe-4d35-9d9a-736a10166904" providerId="ADAL" clId="{8F737595-097F-44BB-A82F-01484F4BA498}" dt="2024-05-01T06:49:43.797" v="174" actId="20577"/>
      <pc:docMkLst>
        <pc:docMk/>
      </pc:docMkLst>
      <pc:sldChg chg="addSp delSp modSp mod">
        <pc:chgData name="Jagrit Khanna" userId="d4fa43fa-4abe-4d35-9d9a-736a10166904" providerId="ADAL" clId="{8F737595-097F-44BB-A82F-01484F4BA498}" dt="2024-05-01T06:44:56.780" v="96"/>
        <pc:sldMkLst>
          <pc:docMk/>
          <pc:sldMk cId="195643695" sldId="1354"/>
        </pc:sldMkLst>
        <pc:spChg chg="del">
          <ac:chgData name="Jagrit Khanna" userId="d4fa43fa-4abe-4d35-9d9a-736a10166904" providerId="ADAL" clId="{8F737595-097F-44BB-A82F-01484F4BA498}" dt="2024-05-01T06:40:43.146" v="33" actId="478"/>
          <ac:spMkLst>
            <pc:docMk/>
            <pc:sldMk cId="195643695" sldId="1354"/>
            <ac:spMk id="3" creationId="{0F0154AC-9AA2-6C66-1905-91AAF7C2A550}"/>
          </ac:spMkLst>
        </pc:spChg>
        <pc:spChg chg="del">
          <ac:chgData name="Jagrit Khanna" userId="d4fa43fa-4abe-4d35-9d9a-736a10166904" providerId="ADAL" clId="{8F737595-097F-44BB-A82F-01484F4BA498}" dt="2024-05-01T06:41:00.761" v="35" actId="478"/>
          <ac:spMkLst>
            <pc:docMk/>
            <pc:sldMk cId="195643695" sldId="1354"/>
            <ac:spMk id="4" creationId="{2C9C9490-8D41-F4B4-2683-C1C044DC25D1}"/>
          </ac:spMkLst>
        </pc:spChg>
        <pc:spChg chg="del">
          <ac:chgData name="Jagrit Khanna" userId="d4fa43fa-4abe-4d35-9d9a-736a10166904" providerId="ADAL" clId="{8F737595-097F-44BB-A82F-01484F4BA498}" dt="2024-05-01T06:40:43.146" v="33" actId="478"/>
          <ac:spMkLst>
            <pc:docMk/>
            <pc:sldMk cId="195643695" sldId="1354"/>
            <ac:spMk id="6" creationId="{CACCFDC7-6B1D-DD45-7362-C4BBE54BFFDB}"/>
          </ac:spMkLst>
        </pc:spChg>
        <pc:spChg chg="del">
          <ac:chgData name="Jagrit Khanna" userId="d4fa43fa-4abe-4d35-9d9a-736a10166904" providerId="ADAL" clId="{8F737595-097F-44BB-A82F-01484F4BA498}" dt="2024-05-01T06:40:43.146" v="33" actId="478"/>
          <ac:spMkLst>
            <pc:docMk/>
            <pc:sldMk cId="195643695" sldId="1354"/>
            <ac:spMk id="7" creationId="{34499B87-2FCE-1963-C9DE-0B1A2AD78536}"/>
          </ac:spMkLst>
        </pc:spChg>
        <pc:spChg chg="add mod">
          <ac:chgData name="Jagrit Khanna" userId="d4fa43fa-4abe-4d35-9d9a-736a10166904" providerId="ADAL" clId="{8F737595-097F-44BB-A82F-01484F4BA498}" dt="2024-05-01T06:40:43.637" v="34"/>
          <ac:spMkLst>
            <pc:docMk/>
            <pc:sldMk cId="195643695" sldId="1354"/>
            <ac:spMk id="9" creationId="{730EB72A-0049-CD28-169F-022859A30508}"/>
          </ac:spMkLst>
        </pc:spChg>
        <pc:spChg chg="add mod">
          <ac:chgData name="Jagrit Khanna" userId="d4fa43fa-4abe-4d35-9d9a-736a10166904" providerId="ADAL" clId="{8F737595-097F-44BB-A82F-01484F4BA498}" dt="2024-05-01T06:40:43.637" v="34"/>
          <ac:spMkLst>
            <pc:docMk/>
            <pc:sldMk cId="195643695" sldId="1354"/>
            <ac:spMk id="10" creationId="{5D3FA7C3-C560-36D8-CE12-5C1A42D80DCA}"/>
          </ac:spMkLst>
        </pc:spChg>
        <pc:spChg chg="add mod">
          <ac:chgData name="Jagrit Khanna" userId="d4fa43fa-4abe-4d35-9d9a-736a10166904" providerId="ADAL" clId="{8F737595-097F-44BB-A82F-01484F4BA498}" dt="2024-05-01T06:40:43.637" v="34"/>
          <ac:spMkLst>
            <pc:docMk/>
            <pc:sldMk cId="195643695" sldId="1354"/>
            <ac:spMk id="11" creationId="{0ECE75B3-6C57-E550-91CC-7AC4C3B7319E}"/>
          </ac:spMkLst>
        </pc:spChg>
        <pc:spChg chg="add mod">
          <ac:chgData name="Jagrit Khanna" userId="d4fa43fa-4abe-4d35-9d9a-736a10166904" providerId="ADAL" clId="{8F737595-097F-44BB-A82F-01484F4BA498}" dt="2024-05-01T06:40:43.637" v="34"/>
          <ac:spMkLst>
            <pc:docMk/>
            <pc:sldMk cId="195643695" sldId="1354"/>
            <ac:spMk id="12" creationId="{5FEF945E-0EE7-3D15-BA39-AA12A3B0D8C3}"/>
          </ac:spMkLst>
        </pc:spChg>
        <pc:spChg chg="add mod">
          <ac:chgData name="Jagrit Khanna" userId="d4fa43fa-4abe-4d35-9d9a-736a10166904" providerId="ADAL" clId="{8F737595-097F-44BB-A82F-01484F4BA498}" dt="2024-05-01T06:40:43.637" v="34"/>
          <ac:spMkLst>
            <pc:docMk/>
            <pc:sldMk cId="195643695" sldId="1354"/>
            <ac:spMk id="13" creationId="{8CDA8B61-67BF-0E75-23A3-594961381C9E}"/>
          </ac:spMkLst>
        </pc:spChg>
        <pc:spChg chg="add mod">
          <ac:chgData name="Jagrit Khanna" userId="d4fa43fa-4abe-4d35-9d9a-736a10166904" providerId="ADAL" clId="{8F737595-097F-44BB-A82F-01484F4BA498}" dt="2024-05-01T06:40:43.637" v="34"/>
          <ac:spMkLst>
            <pc:docMk/>
            <pc:sldMk cId="195643695" sldId="1354"/>
            <ac:spMk id="14" creationId="{5D27A3E8-96EB-2502-C55A-D03704E605A5}"/>
          </ac:spMkLst>
        </pc:spChg>
        <pc:spChg chg="add mod">
          <ac:chgData name="Jagrit Khanna" userId="d4fa43fa-4abe-4d35-9d9a-736a10166904" providerId="ADAL" clId="{8F737595-097F-44BB-A82F-01484F4BA498}" dt="2024-05-01T06:40:43.637" v="34"/>
          <ac:spMkLst>
            <pc:docMk/>
            <pc:sldMk cId="195643695" sldId="1354"/>
            <ac:spMk id="15" creationId="{3B961704-28A9-8795-156C-2B5EE9536F03}"/>
          </ac:spMkLst>
        </pc:spChg>
        <pc:spChg chg="add mod">
          <ac:chgData name="Jagrit Khanna" userId="d4fa43fa-4abe-4d35-9d9a-736a10166904" providerId="ADAL" clId="{8F737595-097F-44BB-A82F-01484F4BA498}" dt="2024-05-01T06:40:43.637" v="34"/>
          <ac:spMkLst>
            <pc:docMk/>
            <pc:sldMk cId="195643695" sldId="1354"/>
            <ac:spMk id="16" creationId="{8F9DC89E-F588-888D-858C-8EE95FF6F489}"/>
          </ac:spMkLst>
        </pc:spChg>
        <pc:spChg chg="add mod">
          <ac:chgData name="Jagrit Khanna" userId="d4fa43fa-4abe-4d35-9d9a-736a10166904" providerId="ADAL" clId="{8F737595-097F-44BB-A82F-01484F4BA498}" dt="2024-05-01T06:40:43.637" v="34"/>
          <ac:spMkLst>
            <pc:docMk/>
            <pc:sldMk cId="195643695" sldId="1354"/>
            <ac:spMk id="17" creationId="{540A6A6F-B58C-36B2-A2A6-F186732CB9AC}"/>
          </ac:spMkLst>
        </pc:spChg>
        <pc:spChg chg="add mod">
          <ac:chgData name="Jagrit Khanna" userId="d4fa43fa-4abe-4d35-9d9a-736a10166904" providerId="ADAL" clId="{8F737595-097F-44BB-A82F-01484F4BA498}" dt="2024-05-01T06:40:43.637" v="34"/>
          <ac:spMkLst>
            <pc:docMk/>
            <pc:sldMk cId="195643695" sldId="1354"/>
            <ac:spMk id="18" creationId="{0DF326F2-829A-52A5-C73C-EE9D33F1E40A}"/>
          </ac:spMkLst>
        </pc:spChg>
        <pc:spChg chg="add mod">
          <ac:chgData name="Jagrit Khanna" userId="d4fa43fa-4abe-4d35-9d9a-736a10166904" providerId="ADAL" clId="{8F737595-097F-44BB-A82F-01484F4BA498}" dt="2024-05-01T06:40:43.637" v="34"/>
          <ac:spMkLst>
            <pc:docMk/>
            <pc:sldMk cId="195643695" sldId="1354"/>
            <ac:spMk id="19" creationId="{8FD87957-067D-85FE-5680-A3645E3640EA}"/>
          </ac:spMkLst>
        </pc:spChg>
        <pc:spChg chg="add del mod">
          <ac:chgData name="Jagrit Khanna" userId="d4fa43fa-4abe-4d35-9d9a-736a10166904" providerId="ADAL" clId="{8F737595-097F-44BB-A82F-01484F4BA498}" dt="2024-05-01T06:41:17.040" v="38" actId="478"/>
          <ac:spMkLst>
            <pc:docMk/>
            <pc:sldMk cId="195643695" sldId="1354"/>
            <ac:spMk id="20" creationId="{CAE28FEB-99C2-C094-70A1-1F1649622DB3}"/>
          </ac:spMkLst>
        </pc:spChg>
        <pc:spChg chg="add del mod">
          <ac:chgData name="Jagrit Khanna" userId="d4fa43fa-4abe-4d35-9d9a-736a10166904" providerId="ADAL" clId="{8F737595-097F-44BB-A82F-01484F4BA498}" dt="2024-05-01T06:42:17.984" v="55" actId="478"/>
          <ac:spMkLst>
            <pc:docMk/>
            <pc:sldMk cId="195643695" sldId="1354"/>
            <ac:spMk id="21" creationId="{884C7865-59D0-155C-AA85-26190CF79F72}"/>
          </ac:spMkLst>
        </pc:spChg>
        <pc:spChg chg="add del mod">
          <ac:chgData name="Jagrit Khanna" userId="d4fa43fa-4abe-4d35-9d9a-736a10166904" providerId="ADAL" clId="{8F737595-097F-44BB-A82F-01484F4BA498}" dt="2024-05-01T06:44:40.731" v="91" actId="478"/>
          <ac:spMkLst>
            <pc:docMk/>
            <pc:sldMk cId="195643695" sldId="1354"/>
            <ac:spMk id="22" creationId="{52A935F2-D970-0ACA-0BFF-8D82125C48D5}"/>
          </ac:spMkLst>
        </pc:spChg>
        <pc:spChg chg="add del mod">
          <ac:chgData name="Jagrit Khanna" userId="d4fa43fa-4abe-4d35-9d9a-736a10166904" providerId="ADAL" clId="{8F737595-097F-44BB-A82F-01484F4BA498}" dt="2024-05-01T06:41:42.279" v="43" actId="478"/>
          <ac:spMkLst>
            <pc:docMk/>
            <pc:sldMk cId="195643695" sldId="1354"/>
            <ac:spMk id="23" creationId="{56757C5A-2CC4-581B-8FA7-5325643B477E}"/>
          </ac:spMkLst>
        </pc:spChg>
        <pc:spChg chg="add del mod">
          <ac:chgData name="Jagrit Khanna" userId="d4fa43fa-4abe-4d35-9d9a-736a10166904" providerId="ADAL" clId="{8F737595-097F-44BB-A82F-01484F4BA498}" dt="2024-05-01T06:42:15.746" v="54" actId="478"/>
          <ac:spMkLst>
            <pc:docMk/>
            <pc:sldMk cId="195643695" sldId="1354"/>
            <ac:spMk id="24" creationId="{673F7443-9535-7013-A636-010EBC9064A9}"/>
          </ac:spMkLst>
        </pc:spChg>
        <pc:spChg chg="del">
          <ac:chgData name="Jagrit Khanna" userId="d4fa43fa-4abe-4d35-9d9a-736a10166904" providerId="ADAL" clId="{8F737595-097F-44BB-A82F-01484F4BA498}" dt="2024-05-01T06:40:43.146" v="33" actId="478"/>
          <ac:spMkLst>
            <pc:docMk/>
            <pc:sldMk cId="195643695" sldId="1354"/>
            <ac:spMk id="25" creationId="{AF4FFE58-D9D7-CF06-B9E4-42644F4C75FE}"/>
          </ac:spMkLst>
        </pc:spChg>
        <pc:spChg chg="add mod">
          <ac:chgData name="Jagrit Khanna" userId="d4fa43fa-4abe-4d35-9d9a-736a10166904" providerId="ADAL" clId="{8F737595-097F-44BB-A82F-01484F4BA498}" dt="2024-05-01T06:44:28.615" v="90"/>
          <ac:spMkLst>
            <pc:docMk/>
            <pc:sldMk cId="195643695" sldId="1354"/>
            <ac:spMk id="26" creationId="{5168F1F4-4DDB-6080-DEE3-0E205265A0C5}"/>
          </ac:spMkLst>
        </pc:spChg>
        <pc:spChg chg="add mod">
          <ac:chgData name="Jagrit Khanna" userId="d4fa43fa-4abe-4d35-9d9a-736a10166904" providerId="ADAL" clId="{8F737595-097F-44BB-A82F-01484F4BA498}" dt="2024-05-01T06:44:41.108" v="92"/>
          <ac:spMkLst>
            <pc:docMk/>
            <pc:sldMk cId="195643695" sldId="1354"/>
            <ac:spMk id="27" creationId="{4A25CB23-9329-1B46-821D-46BA923A7163}"/>
          </ac:spMkLst>
        </pc:spChg>
        <pc:spChg chg="add mod">
          <ac:chgData name="Jagrit Khanna" userId="d4fa43fa-4abe-4d35-9d9a-736a10166904" providerId="ADAL" clId="{8F737595-097F-44BB-A82F-01484F4BA498}" dt="2024-05-01T06:44:55.378" v="94"/>
          <ac:spMkLst>
            <pc:docMk/>
            <pc:sldMk cId="195643695" sldId="1354"/>
            <ac:spMk id="28" creationId="{1AC945E2-60F1-2A5A-3895-5B81541C6A41}"/>
          </ac:spMkLst>
        </pc:spChg>
        <pc:spChg chg="add mod">
          <ac:chgData name="Jagrit Khanna" userId="d4fa43fa-4abe-4d35-9d9a-736a10166904" providerId="ADAL" clId="{8F737595-097F-44BB-A82F-01484F4BA498}" dt="2024-05-01T06:44:56.780" v="96"/>
          <ac:spMkLst>
            <pc:docMk/>
            <pc:sldMk cId="195643695" sldId="1354"/>
            <ac:spMk id="29" creationId="{232F3E21-8863-0BEC-26E1-5F78ED819428}"/>
          </ac:spMkLst>
        </pc:spChg>
        <pc:spChg chg="del">
          <ac:chgData name="Jagrit Khanna" userId="d4fa43fa-4abe-4d35-9d9a-736a10166904" providerId="ADAL" clId="{8F737595-097F-44BB-A82F-01484F4BA498}" dt="2024-05-01T06:40:43.146" v="33" actId="478"/>
          <ac:spMkLst>
            <pc:docMk/>
            <pc:sldMk cId="195643695" sldId="1354"/>
            <ac:spMk id="30" creationId="{6178C08F-4C78-4D00-82B6-A97C1C19E906}"/>
          </ac:spMkLst>
        </pc:spChg>
        <pc:spChg chg="del">
          <ac:chgData name="Jagrit Khanna" userId="d4fa43fa-4abe-4d35-9d9a-736a10166904" providerId="ADAL" clId="{8F737595-097F-44BB-A82F-01484F4BA498}" dt="2024-05-01T06:40:43.146" v="33" actId="478"/>
          <ac:spMkLst>
            <pc:docMk/>
            <pc:sldMk cId="195643695" sldId="1354"/>
            <ac:spMk id="49" creationId="{3FAFAF9E-13AA-498D-9141-FEBD62F84454}"/>
          </ac:spMkLst>
        </pc:spChg>
        <pc:spChg chg="del">
          <ac:chgData name="Jagrit Khanna" userId="d4fa43fa-4abe-4d35-9d9a-736a10166904" providerId="ADAL" clId="{8F737595-097F-44BB-A82F-01484F4BA498}" dt="2024-05-01T06:40:43.146" v="33" actId="478"/>
          <ac:spMkLst>
            <pc:docMk/>
            <pc:sldMk cId="195643695" sldId="1354"/>
            <ac:spMk id="50" creationId="{D4A3C460-2842-4556-BF95-E4576728300F}"/>
          </ac:spMkLst>
        </pc:spChg>
        <pc:spChg chg="del">
          <ac:chgData name="Jagrit Khanna" userId="d4fa43fa-4abe-4d35-9d9a-736a10166904" providerId="ADAL" clId="{8F737595-097F-44BB-A82F-01484F4BA498}" dt="2024-05-01T06:40:43.146" v="33" actId="478"/>
          <ac:spMkLst>
            <pc:docMk/>
            <pc:sldMk cId="195643695" sldId="1354"/>
            <ac:spMk id="51" creationId="{DE751574-5DD5-4226-BB47-90D1C280742D}"/>
          </ac:spMkLst>
        </pc:spChg>
        <pc:spChg chg="del">
          <ac:chgData name="Jagrit Khanna" userId="d4fa43fa-4abe-4d35-9d9a-736a10166904" providerId="ADAL" clId="{8F737595-097F-44BB-A82F-01484F4BA498}" dt="2024-05-01T06:40:43.146" v="33" actId="478"/>
          <ac:spMkLst>
            <pc:docMk/>
            <pc:sldMk cId="195643695" sldId="1354"/>
            <ac:spMk id="52" creationId="{66AAB148-2103-41A5-847D-AC44F2A9915A}"/>
          </ac:spMkLst>
        </pc:spChg>
        <pc:spChg chg="del">
          <ac:chgData name="Jagrit Khanna" userId="d4fa43fa-4abe-4d35-9d9a-736a10166904" providerId="ADAL" clId="{8F737595-097F-44BB-A82F-01484F4BA498}" dt="2024-05-01T06:40:43.146" v="33" actId="478"/>
          <ac:spMkLst>
            <pc:docMk/>
            <pc:sldMk cId="195643695" sldId="1354"/>
            <ac:spMk id="54" creationId="{C21200B4-0F8A-4D51-BD74-FDFAE64E2FF7}"/>
          </ac:spMkLst>
        </pc:spChg>
        <pc:picChg chg="del">
          <ac:chgData name="Jagrit Khanna" userId="d4fa43fa-4abe-4d35-9d9a-736a10166904" providerId="ADAL" clId="{8F737595-097F-44BB-A82F-01484F4BA498}" dt="2024-05-01T06:40:43.146" v="33" actId="478"/>
          <ac:picMkLst>
            <pc:docMk/>
            <pc:sldMk cId="195643695" sldId="1354"/>
            <ac:picMk id="5" creationId="{DE0E4335-2E03-9725-6A09-C0CCC89D1170}"/>
          </ac:picMkLst>
        </pc:picChg>
        <pc:picChg chg="add mod">
          <ac:chgData name="Jagrit Khanna" userId="d4fa43fa-4abe-4d35-9d9a-736a10166904" providerId="ADAL" clId="{8F737595-097F-44BB-A82F-01484F4BA498}" dt="2024-05-01T06:40:43.637" v="34"/>
          <ac:picMkLst>
            <pc:docMk/>
            <pc:sldMk cId="195643695" sldId="1354"/>
            <ac:picMk id="8" creationId="{99F74C72-C08E-9C5B-EC59-EECAB61F592B}"/>
          </ac:picMkLst>
        </pc:picChg>
      </pc:sldChg>
      <pc:sldChg chg="addSp modSp mod">
        <pc:chgData name="Jagrit Khanna" userId="d4fa43fa-4abe-4d35-9d9a-736a10166904" providerId="ADAL" clId="{8F737595-097F-44BB-A82F-01484F4BA498}" dt="2024-05-01T06:47:46.457" v="142" actId="1038"/>
        <pc:sldMkLst>
          <pc:docMk/>
          <pc:sldMk cId="3293877467" sldId="2965"/>
        </pc:sldMkLst>
        <pc:spChg chg="mod">
          <ac:chgData name="Jagrit Khanna" userId="d4fa43fa-4abe-4d35-9d9a-736a10166904" providerId="ADAL" clId="{8F737595-097F-44BB-A82F-01484F4BA498}" dt="2024-05-01T06:47:46.457" v="142" actId="1038"/>
          <ac:spMkLst>
            <pc:docMk/>
            <pc:sldMk cId="3293877467" sldId="2965"/>
            <ac:spMk id="17" creationId="{8F48163D-D621-0FCA-FC9F-16FDF64110F9}"/>
          </ac:spMkLst>
        </pc:spChg>
        <pc:spChg chg="mod">
          <ac:chgData name="Jagrit Khanna" userId="d4fa43fa-4abe-4d35-9d9a-736a10166904" providerId="ADAL" clId="{8F737595-097F-44BB-A82F-01484F4BA498}" dt="2024-05-01T06:47:10.009" v="135" actId="1076"/>
          <ac:spMkLst>
            <pc:docMk/>
            <pc:sldMk cId="3293877467" sldId="2965"/>
            <ac:spMk id="19" creationId="{BDA3E3EE-9579-8107-C89A-50ECBB29CE9C}"/>
          </ac:spMkLst>
        </pc:spChg>
        <pc:spChg chg="mod">
          <ac:chgData name="Jagrit Khanna" userId="d4fa43fa-4abe-4d35-9d9a-736a10166904" providerId="ADAL" clId="{8F737595-097F-44BB-A82F-01484F4BA498}" dt="2024-05-01T06:37:56.935" v="18"/>
          <ac:spMkLst>
            <pc:docMk/>
            <pc:sldMk cId="3293877467" sldId="2965"/>
            <ac:spMk id="20" creationId="{46E03205-4208-E4B6-9918-A8F771A9D2D3}"/>
          </ac:spMkLst>
        </pc:spChg>
        <pc:spChg chg="mod">
          <ac:chgData name="Jagrit Khanna" userId="d4fa43fa-4abe-4d35-9d9a-736a10166904" providerId="ADAL" clId="{8F737595-097F-44BB-A82F-01484F4BA498}" dt="2024-05-01T06:38:00.281" v="20"/>
          <ac:spMkLst>
            <pc:docMk/>
            <pc:sldMk cId="3293877467" sldId="2965"/>
            <ac:spMk id="26" creationId="{5D9BC0F1-0569-C3A3-B968-A2F9AFB85A90}"/>
          </ac:spMkLst>
        </pc:spChg>
        <pc:spChg chg="mod">
          <ac:chgData name="Jagrit Khanna" userId="d4fa43fa-4abe-4d35-9d9a-736a10166904" providerId="ADAL" clId="{8F737595-097F-44BB-A82F-01484F4BA498}" dt="2024-05-01T06:38:04.137" v="22"/>
          <ac:spMkLst>
            <pc:docMk/>
            <pc:sldMk cId="3293877467" sldId="2965"/>
            <ac:spMk id="27" creationId="{6EBBD3F8-BDA0-017F-45C1-85CA1D90FC2E}"/>
          </ac:spMkLst>
        </pc:spChg>
        <pc:spChg chg="mod">
          <ac:chgData name="Jagrit Khanna" userId="d4fa43fa-4abe-4d35-9d9a-736a10166904" providerId="ADAL" clId="{8F737595-097F-44BB-A82F-01484F4BA498}" dt="2024-05-01T06:38:06.695" v="24"/>
          <ac:spMkLst>
            <pc:docMk/>
            <pc:sldMk cId="3293877467" sldId="2965"/>
            <ac:spMk id="28" creationId="{C211E7FE-95CC-49F7-7EAC-2C4F3A455ECB}"/>
          </ac:spMkLst>
        </pc:spChg>
        <pc:spChg chg="mod">
          <ac:chgData name="Jagrit Khanna" userId="d4fa43fa-4abe-4d35-9d9a-736a10166904" providerId="ADAL" clId="{8F737595-097F-44BB-A82F-01484F4BA498}" dt="2024-05-01T06:38:12.200" v="28"/>
          <ac:spMkLst>
            <pc:docMk/>
            <pc:sldMk cId="3293877467" sldId="2965"/>
            <ac:spMk id="29" creationId="{FD87CF17-0CDF-618C-C952-640B051233B4}"/>
          </ac:spMkLst>
        </pc:spChg>
        <pc:spChg chg="mod">
          <ac:chgData name="Jagrit Khanna" userId="d4fa43fa-4abe-4d35-9d9a-736a10166904" providerId="ADAL" clId="{8F737595-097F-44BB-A82F-01484F4BA498}" dt="2024-05-01T06:38:09.836" v="26"/>
          <ac:spMkLst>
            <pc:docMk/>
            <pc:sldMk cId="3293877467" sldId="2965"/>
            <ac:spMk id="30" creationId="{0F742EDC-5041-649A-31C0-CF521AB0421D}"/>
          </ac:spMkLst>
        </pc:spChg>
        <pc:spChg chg="add mod">
          <ac:chgData name="Jagrit Khanna" userId="d4fa43fa-4abe-4d35-9d9a-736a10166904" providerId="ADAL" clId="{8F737595-097F-44BB-A82F-01484F4BA498}" dt="2024-05-01T06:42:38.719" v="57"/>
          <ac:spMkLst>
            <pc:docMk/>
            <pc:sldMk cId="3293877467" sldId="2965"/>
            <ac:spMk id="31" creationId="{B17595C9-0C76-D1F6-F170-3BED33F7956E}"/>
          </ac:spMkLst>
        </pc:spChg>
      </pc:sldChg>
      <pc:sldChg chg="modSp mod">
        <pc:chgData name="Jagrit Khanna" userId="d4fa43fa-4abe-4d35-9d9a-736a10166904" providerId="ADAL" clId="{8F737595-097F-44BB-A82F-01484F4BA498}" dt="2024-05-01T06:49:35.761" v="172" actId="20577"/>
        <pc:sldMkLst>
          <pc:docMk/>
          <pc:sldMk cId="212585705" sldId="4624"/>
        </pc:sldMkLst>
        <pc:spChg chg="mod">
          <ac:chgData name="Jagrit Khanna" userId="d4fa43fa-4abe-4d35-9d9a-736a10166904" providerId="ADAL" clId="{8F737595-097F-44BB-A82F-01484F4BA498}" dt="2024-05-01T06:49:35.761" v="172" actId="20577"/>
          <ac:spMkLst>
            <pc:docMk/>
            <pc:sldMk cId="212585705" sldId="4624"/>
            <ac:spMk id="11" creationId="{99330446-9F04-50A7-7574-917A8EF78A8E}"/>
          </ac:spMkLst>
        </pc:spChg>
        <pc:spChg chg="mod">
          <ac:chgData name="Jagrit Khanna" userId="d4fa43fa-4abe-4d35-9d9a-736a10166904" providerId="ADAL" clId="{8F737595-097F-44BB-A82F-01484F4BA498}" dt="2024-05-01T06:49:11.592" v="160" actId="20577"/>
          <ac:spMkLst>
            <pc:docMk/>
            <pc:sldMk cId="212585705" sldId="4624"/>
            <ac:spMk id="63" creationId="{03DA160F-9217-1CFE-5489-71E0064E477B}"/>
          </ac:spMkLst>
        </pc:spChg>
      </pc:sldChg>
      <pc:sldChg chg="modSp mod">
        <pc:chgData name="Jagrit Khanna" userId="d4fa43fa-4abe-4d35-9d9a-736a10166904" providerId="ADAL" clId="{8F737595-097F-44BB-A82F-01484F4BA498}" dt="2024-05-01T06:49:43.797" v="174" actId="20577"/>
        <pc:sldMkLst>
          <pc:docMk/>
          <pc:sldMk cId="2254930992" sldId="4625"/>
        </pc:sldMkLst>
        <pc:spChg chg="mod">
          <ac:chgData name="Jagrit Khanna" userId="d4fa43fa-4abe-4d35-9d9a-736a10166904" providerId="ADAL" clId="{8F737595-097F-44BB-A82F-01484F4BA498}" dt="2024-05-01T06:49:43.797" v="174" actId="20577"/>
          <ac:spMkLst>
            <pc:docMk/>
            <pc:sldMk cId="2254930992" sldId="4625"/>
            <ac:spMk id="5" creationId="{F8F6A1A4-5612-CB82-3348-B67F01797C50}"/>
          </ac:spMkLst>
        </pc:spChg>
      </pc:sldChg>
      <pc:sldChg chg="addSp modSp mod">
        <pc:chgData name="Jagrit Khanna" userId="d4fa43fa-4abe-4d35-9d9a-736a10166904" providerId="ADAL" clId="{8F737595-097F-44BB-A82F-01484F4BA498}" dt="2024-05-01T06:43:48.367" v="74"/>
        <pc:sldMkLst>
          <pc:docMk/>
          <pc:sldMk cId="1186110367" sldId="4626"/>
        </pc:sldMkLst>
        <pc:spChg chg="add mod">
          <ac:chgData name="Jagrit Khanna" userId="d4fa43fa-4abe-4d35-9d9a-736a10166904" providerId="ADAL" clId="{8F737595-097F-44BB-A82F-01484F4BA498}" dt="2024-05-01T06:41:53.990" v="46"/>
          <ac:spMkLst>
            <pc:docMk/>
            <pc:sldMk cId="1186110367" sldId="4626"/>
            <ac:spMk id="3" creationId="{02515277-7EEE-2401-E3C3-6570D43D71F6}"/>
          </ac:spMkLst>
        </pc:spChg>
        <pc:spChg chg="mod">
          <ac:chgData name="Jagrit Khanna" userId="d4fa43fa-4abe-4d35-9d9a-736a10166904" providerId="ADAL" clId="{8F737595-097F-44BB-A82F-01484F4BA498}" dt="2024-05-01T06:41:46.769" v="44" actId="1035"/>
          <ac:spMkLst>
            <pc:docMk/>
            <pc:sldMk cId="1186110367" sldId="4626"/>
            <ac:spMk id="9" creationId="{00000000-0000-0000-0000-000000000000}"/>
          </ac:spMkLst>
        </pc:spChg>
        <pc:spChg chg="add mod">
          <ac:chgData name="Jagrit Khanna" userId="d4fa43fa-4abe-4d35-9d9a-736a10166904" providerId="ADAL" clId="{8F737595-097F-44BB-A82F-01484F4BA498}" dt="2024-05-01T06:42:41.596" v="59"/>
          <ac:spMkLst>
            <pc:docMk/>
            <pc:sldMk cId="1186110367" sldId="4626"/>
            <ac:spMk id="11" creationId="{564E8980-4ED1-3B67-6647-2B2289FF390C}"/>
          </ac:spMkLst>
        </pc:spChg>
        <pc:spChg chg="add mod">
          <ac:chgData name="Jagrit Khanna" userId="d4fa43fa-4abe-4d35-9d9a-736a10166904" providerId="ADAL" clId="{8F737595-097F-44BB-A82F-01484F4BA498}" dt="2024-05-01T06:43:48.367" v="74"/>
          <ac:spMkLst>
            <pc:docMk/>
            <pc:sldMk cId="1186110367" sldId="4626"/>
            <ac:spMk id="21" creationId="{523AE744-CD3D-1A8E-7979-075E22E5FE04}"/>
          </ac:spMkLst>
        </pc:spChg>
        <pc:spChg chg="mod">
          <ac:chgData name="Jagrit Khanna" userId="d4fa43fa-4abe-4d35-9d9a-736a10166904" providerId="ADAL" clId="{8F737595-097F-44BB-A82F-01484F4BA498}" dt="2024-05-01T06:27:45.660" v="14" actId="20577"/>
          <ac:spMkLst>
            <pc:docMk/>
            <pc:sldMk cId="1186110367" sldId="4626"/>
            <ac:spMk id="49" creationId="{29182826-8D2E-0F66-7EA7-6FA071E32FA8}"/>
          </ac:spMkLst>
        </pc:spChg>
      </pc:sldChg>
      <pc:sldChg chg="addSp delSp modSp del mod">
        <pc:chgData name="Jagrit Khanna" userId="d4fa43fa-4abe-4d35-9d9a-736a10166904" providerId="ADAL" clId="{8F737595-097F-44BB-A82F-01484F4BA498}" dt="2024-05-01T06:43:38.005" v="72" actId="47"/>
        <pc:sldMkLst>
          <pc:docMk/>
          <pc:sldMk cId="3356239858" sldId="4627"/>
        </pc:sldMkLst>
        <pc:spChg chg="del">
          <ac:chgData name="Jagrit Khanna" userId="d4fa43fa-4abe-4d35-9d9a-736a10166904" providerId="ADAL" clId="{8F737595-097F-44BB-A82F-01484F4BA498}" dt="2024-05-01T06:43:20.967" v="68" actId="21"/>
          <ac:spMkLst>
            <pc:docMk/>
            <pc:sldMk cId="3356239858" sldId="4627"/>
            <ac:spMk id="2" creationId="{69BCC1C9-FF0A-B012-9F72-5F2B1BEA0ABC}"/>
          </ac:spMkLst>
        </pc:spChg>
        <pc:spChg chg="del">
          <ac:chgData name="Jagrit Khanna" userId="d4fa43fa-4abe-4d35-9d9a-736a10166904" providerId="ADAL" clId="{8F737595-097F-44BB-A82F-01484F4BA498}" dt="2024-05-01T06:43:20.967" v="68" actId="21"/>
          <ac:spMkLst>
            <pc:docMk/>
            <pc:sldMk cId="3356239858" sldId="4627"/>
            <ac:spMk id="3" creationId="{05FEF3E4-C549-5FD1-23EB-F1B55B08ABF3}"/>
          </ac:spMkLst>
        </pc:spChg>
        <pc:spChg chg="del">
          <ac:chgData name="Jagrit Khanna" userId="d4fa43fa-4abe-4d35-9d9a-736a10166904" providerId="ADAL" clId="{8F737595-097F-44BB-A82F-01484F4BA498}" dt="2024-05-01T06:43:20.967" v="68" actId="21"/>
          <ac:spMkLst>
            <pc:docMk/>
            <pc:sldMk cId="3356239858" sldId="4627"/>
            <ac:spMk id="4" creationId="{4A0C8C37-0E07-4343-0388-1A5E3432FEB7}"/>
          </ac:spMkLst>
        </pc:spChg>
        <pc:spChg chg="del">
          <ac:chgData name="Jagrit Khanna" userId="d4fa43fa-4abe-4d35-9d9a-736a10166904" providerId="ADAL" clId="{8F737595-097F-44BB-A82F-01484F4BA498}" dt="2024-05-01T06:43:20.967" v="68" actId="21"/>
          <ac:spMkLst>
            <pc:docMk/>
            <pc:sldMk cId="3356239858" sldId="4627"/>
            <ac:spMk id="6" creationId="{69647F05-CD60-6ECF-DF1C-B5BC88E0EC6B}"/>
          </ac:spMkLst>
        </pc:spChg>
        <pc:spChg chg="del mod">
          <ac:chgData name="Jagrit Khanna" userId="d4fa43fa-4abe-4d35-9d9a-736a10166904" providerId="ADAL" clId="{8F737595-097F-44BB-A82F-01484F4BA498}" dt="2024-05-01T06:43:20.967" v="68" actId="21"/>
          <ac:spMkLst>
            <pc:docMk/>
            <pc:sldMk cId="3356239858" sldId="4627"/>
            <ac:spMk id="7" creationId="{45AC4AE7-33D8-6385-A565-838DABC573B8}"/>
          </ac:spMkLst>
        </pc:spChg>
        <pc:spChg chg="add del mod">
          <ac:chgData name="Jagrit Khanna" userId="d4fa43fa-4abe-4d35-9d9a-736a10166904" providerId="ADAL" clId="{8F737595-097F-44BB-A82F-01484F4BA498}" dt="2024-05-01T06:42:03.769" v="48" actId="478"/>
          <ac:spMkLst>
            <pc:docMk/>
            <pc:sldMk cId="3356239858" sldId="4627"/>
            <ac:spMk id="8" creationId="{9A16BD00-DCCC-A890-A15A-E384D73083D9}"/>
          </ac:spMkLst>
        </pc:spChg>
        <pc:spChg chg="add del mod">
          <ac:chgData name="Jagrit Khanna" userId="d4fa43fa-4abe-4d35-9d9a-736a10166904" providerId="ADAL" clId="{8F737595-097F-44BB-A82F-01484F4BA498}" dt="2024-05-01T06:42:07.259" v="50" actId="478"/>
          <ac:spMkLst>
            <pc:docMk/>
            <pc:sldMk cId="3356239858" sldId="4627"/>
            <ac:spMk id="10" creationId="{3B7D518C-B367-922E-91F0-EA4D8D076B5F}"/>
          </ac:spMkLst>
        </pc:spChg>
        <pc:spChg chg="add mod">
          <ac:chgData name="Jagrit Khanna" userId="d4fa43fa-4abe-4d35-9d9a-736a10166904" providerId="ADAL" clId="{8F737595-097F-44BB-A82F-01484F4BA498}" dt="2024-05-01T06:42:44.663" v="61"/>
          <ac:spMkLst>
            <pc:docMk/>
            <pc:sldMk cId="3356239858" sldId="4627"/>
            <ac:spMk id="11" creationId="{FEA5694C-1368-BF27-136C-F25F6BB6954A}"/>
          </ac:spMkLst>
        </pc:spChg>
        <pc:spChg chg="del">
          <ac:chgData name="Jagrit Khanna" userId="d4fa43fa-4abe-4d35-9d9a-736a10166904" providerId="ADAL" clId="{8F737595-097F-44BB-A82F-01484F4BA498}" dt="2024-05-01T06:43:20.967" v="68" actId="21"/>
          <ac:spMkLst>
            <pc:docMk/>
            <pc:sldMk cId="3356239858" sldId="4627"/>
            <ac:spMk id="31" creationId="{19D8A11D-9D5B-61AB-A309-1D09F03F2DA0}"/>
          </ac:spMkLst>
        </pc:spChg>
        <pc:spChg chg="del">
          <ac:chgData name="Jagrit Khanna" userId="d4fa43fa-4abe-4d35-9d9a-736a10166904" providerId="ADAL" clId="{8F737595-097F-44BB-A82F-01484F4BA498}" dt="2024-05-01T06:43:20.967" v="68" actId="21"/>
          <ac:spMkLst>
            <pc:docMk/>
            <pc:sldMk cId="3356239858" sldId="4627"/>
            <ac:spMk id="32" creationId="{7AFEDE36-E196-FE69-2BD9-3F1AAFEE7196}"/>
          </ac:spMkLst>
        </pc:spChg>
        <pc:spChg chg="del">
          <ac:chgData name="Jagrit Khanna" userId="d4fa43fa-4abe-4d35-9d9a-736a10166904" providerId="ADAL" clId="{8F737595-097F-44BB-A82F-01484F4BA498}" dt="2024-05-01T06:43:20.967" v="68" actId="21"/>
          <ac:spMkLst>
            <pc:docMk/>
            <pc:sldMk cId="3356239858" sldId="4627"/>
            <ac:spMk id="34" creationId="{8F8A12EB-1EE4-A21A-FF80-5F5D773D007C}"/>
          </ac:spMkLst>
        </pc:spChg>
        <pc:spChg chg="del">
          <ac:chgData name="Jagrit Khanna" userId="d4fa43fa-4abe-4d35-9d9a-736a10166904" providerId="ADAL" clId="{8F737595-097F-44BB-A82F-01484F4BA498}" dt="2024-05-01T06:43:20.967" v="68" actId="21"/>
          <ac:spMkLst>
            <pc:docMk/>
            <pc:sldMk cId="3356239858" sldId="4627"/>
            <ac:spMk id="36" creationId="{AFF3EEDF-4636-236F-3E1A-CF6C22FE4698}"/>
          </ac:spMkLst>
        </pc:spChg>
        <pc:spChg chg="del">
          <ac:chgData name="Jagrit Khanna" userId="d4fa43fa-4abe-4d35-9d9a-736a10166904" providerId="ADAL" clId="{8F737595-097F-44BB-A82F-01484F4BA498}" dt="2024-05-01T06:43:20.967" v="68" actId="21"/>
          <ac:spMkLst>
            <pc:docMk/>
            <pc:sldMk cId="3356239858" sldId="4627"/>
            <ac:spMk id="37" creationId="{8D2BEF7F-57E8-6621-6A6B-2532DA64C995}"/>
          </ac:spMkLst>
        </pc:spChg>
        <pc:spChg chg="del">
          <ac:chgData name="Jagrit Khanna" userId="d4fa43fa-4abe-4d35-9d9a-736a10166904" providerId="ADAL" clId="{8F737595-097F-44BB-A82F-01484F4BA498}" dt="2024-05-01T06:43:20.967" v="68" actId="21"/>
          <ac:spMkLst>
            <pc:docMk/>
            <pc:sldMk cId="3356239858" sldId="4627"/>
            <ac:spMk id="38" creationId="{608CF4E8-E4C5-894C-1AA3-E60103D2D8B1}"/>
          </ac:spMkLst>
        </pc:spChg>
        <pc:spChg chg="del">
          <ac:chgData name="Jagrit Khanna" userId="d4fa43fa-4abe-4d35-9d9a-736a10166904" providerId="ADAL" clId="{8F737595-097F-44BB-A82F-01484F4BA498}" dt="2024-05-01T06:43:20.967" v="68" actId="21"/>
          <ac:spMkLst>
            <pc:docMk/>
            <pc:sldMk cId="3356239858" sldId="4627"/>
            <ac:spMk id="39" creationId="{9A23AC37-7D14-024B-3A38-462E36F7F7A3}"/>
          </ac:spMkLst>
        </pc:spChg>
        <pc:spChg chg="del">
          <ac:chgData name="Jagrit Khanna" userId="d4fa43fa-4abe-4d35-9d9a-736a10166904" providerId="ADAL" clId="{8F737595-097F-44BB-A82F-01484F4BA498}" dt="2024-05-01T06:43:20.967" v="68" actId="21"/>
          <ac:spMkLst>
            <pc:docMk/>
            <pc:sldMk cId="3356239858" sldId="4627"/>
            <ac:spMk id="40" creationId="{8E277383-1F36-8CC2-43A5-85FD815A6FC7}"/>
          </ac:spMkLst>
        </pc:spChg>
        <pc:spChg chg="del">
          <ac:chgData name="Jagrit Khanna" userId="d4fa43fa-4abe-4d35-9d9a-736a10166904" providerId="ADAL" clId="{8F737595-097F-44BB-A82F-01484F4BA498}" dt="2024-05-01T06:43:20.967" v="68" actId="21"/>
          <ac:spMkLst>
            <pc:docMk/>
            <pc:sldMk cId="3356239858" sldId="4627"/>
            <ac:spMk id="41" creationId="{DC2EDC7E-8C58-5AE1-B753-BDBD67A1F345}"/>
          </ac:spMkLst>
        </pc:spChg>
        <pc:spChg chg="del">
          <ac:chgData name="Jagrit Khanna" userId="d4fa43fa-4abe-4d35-9d9a-736a10166904" providerId="ADAL" clId="{8F737595-097F-44BB-A82F-01484F4BA498}" dt="2024-05-01T06:43:20.967" v="68" actId="21"/>
          <ac:spMkLst>
            <pc:docMk/>
            <pc:sldMk cId="3356239858" sldId="4627"/>
            <ac:spMk id="42" creationId="{C9C5A8E1-505B-3F98-5B6E-F6BA29176D3B}"/>
          </ac:spMkLst>
        </pc:spChg>
        <pc:spChg chg="del">
          <ac:chgData name="Jagrit Khanna" userId="d4fa43fa-4abe-4d35-9d9a-736a10166904" providerId="ADAL" clId="{8F737595-097F-44BB-A82F-01484F4BA498}" dt="2024-05-01T06:43:20.967" v="68" actId="21"/>
          <ac:spMkLst>
            <pc:docMk/>
            <pc:sldMk cId="3356239858" sldId="4627"/>
            <ac:spMk id="43" creationId="{0317F6B1-9EEE-ACF4-1C65-FC939D6FCACE}"/>
          </ac:spMkLst>
        </pc:spChg>
        <pc:spChg chg="del">
          <ac:chgData name="Jagrit Khanna" userId="d4fa43fa-4abe-4d35-9d9a-736a10166904" providerId="ADAL" clId="{8F737595-097F-44BB-A82F-01484F4BA498}" dt="2024-05-01T06:43:20.967" v="68" actId="21"/>
          <ac:spMkLst>
            <pc:docMk/>
            <pc:sldMk cId="3356239858" sldId="4627"/>
            <ac:spMk id="44" creationId="{35ECDBF3-B2DC-525E-5A23-363A01635CFE}"/>
          </ac:spMkLst>
        </pc:spChg>
        <pc:spChg chg="del">
          <ac:chgData name="Jagrit Khanna" userId="d4fa43fa-4abe-4d35-9d9a-736a10166904" providerId="ADAL" clId="{8F737595-097F-44BB-A82F-01484F4BA498}" dt="2024-05-01T06:43:20.967" v="68" actId="21"/>
          <ac:spMkLst>
            <pc:docMk/>
            <pc:sldMk cId="3356239858" sldId="4627"/>
            <ac:spMk id="45" creationId="{679031FD-28E3-CAE5-D3A0-94B13B87DDB5}"/>
          </ac:spMkLst>
        </pc:spChg>
        <pc:spChg chg="del">
          <ac:chgData name="Jagrit Khanna" userId="d4fa43fa-4abe-4d35-9d9a-736a10166904" providerId="ADAL" clId="{8F737595-097F-44BB-A82F-01484F4BA498}" dt="2024-05-01T06:43:20.967" v="68" actId="21"/>
          <ac:spMkLst>
            <pc:docMk/>
            <pc:sldMk cId="3356239858" sldId="4627"/>
            <ac:spMk id="59" creationId="{51A63A5E-BD4E-B8EC-A971-1FED8BC3FD38}"/>
          </ac:spMkLst>
        </pc:spChg>
        <pc:spChg chg="del">
          <ac:chgData name="Jagrit Khanna" userId="d4fa43fa-4abe-4d35-9d9a-736a10166904" providerId="ADAL" clId="{8F737595-097F-44BB-A82F-01484F4BA498}" dt="2024-05-01T06:43:20.967" v="68" actId="21"/>
          <ac:spMkLst>
            <pc:docMk/>
            <pc:sldMk cId="3356239858" sldId="4627"/>
            <ac:spMk id="60" creationId="{50B9B2BB-8326-B81A-3D73-F4184588B7F5}"/>
          </ac:spMkLst>
        </pc:spChg>
        <pc:spChg chg="del">
          <ac:chgData name="Jagrit Khanna" userId="d4fa43fa-4abe-4d35-9d9a-736a10166904" providerId="ADAL" clId="{8F737595-097F-44BB-A82F-01484F4BA498}" dt="2024-05-01T06:43:20.967" v="68" actId="21"/>
          <ac:spMkLst>
            <pc:docMk/>
            <pc:sldMk cId="3356239858" sldId="4627"/>
            <ac:spMk id="61" creationId="{65384AA2-3B3C-323B-4385-AA39550D9C6E}"/>
          </ac:spMkLst>
        </pc:spChg>
        <pc:spChg chg="del">
          <ac:chgData name="Jagrit Khanna" userId="d4fa43fa-4abe-4d35-9d9a-736a10166904" providerId="ADAL" clId="{8F737595-097F-44BB-A82F-01484F4BA498}" dt="2024-05-01T06:43:20.967" v="68" actId="21"/>
          <ac:spMkLst>
            <pc:docMk/>
            <pc:sldMk cId="3356239858" sldId="4627"/>
            <ac:spMk id="62" creationId="{3C51D2CA-C95E-976A-A234-16EC05D25B8F}"/>
          </ac:spMkLst>
        </pc:spChg>
        <pc:spChg chg="del">
          <ac:chgData name="Jagrit Khanna" userId="d4fa43fa-4abe-4d35-9d9a-736a10166904" providerId="ADAL" clId="{8F737595-097F-44BB-A82F-01484F4BA498}" dt="2024-05-01T06:43:20.967" v="68" actId="21"/>
          <ac:spMkLst>
            <pc:docMk/>
            <pc:sldMk cId="3356239858" sldId="4627"/>
            <ac:spMk id="63" creationId="{D62D8D7F-635A-AC5E-9526-56115DFB747C}"/>
          </ac:spMkLst>
        </pc:spChg>
        <pc:spChg chg="del">
          <ac:chgData name="Jagrit Khanna" userId="d4fa43fa-4abe-4d35-9d9a-736a10166904" providerId="ADAL" clId="{8F737595-097F-44BB-A82F-01484F4BA498}" dt="2024-05-01T06:43:20.967" v="68" actId="21"/>
          <ac:spMkLst>
            <pc:docMk/>
            <pc:sldMk cId="3356239858" sldId="4627"/>
            <ac:spMk id="64" creationId="{0A1F0D38-269E-CC22-6680-DEFB0D53BCCD}"/>
          </ac:spMkLst>
        </pc:spChg>
        <pc:spChg chg="del">
          <ac:chgData name="Jagrit Khanna" userId="d4fa43fa-4abe-4d35-9d9a-736a10166904" providerId="ADAL" clId="{8F737595-097F-44BB-A82F-01484F4BA498}" dt="2024-05-01T06:43:20.967" v="68" actId="21"/>
          <ac:spMkLst>
            <pc:docMk/>
            <pc:sldMk cId="3356239858" sldId="4627"/>
            <ac:spMk id="66" creationId="{7E7864B0-50E0-2206-44B6-DF43D018AB23}"/>
          </ac:spMkLst>
        </pc:spChg>
        <pc:grpChg chg="del">
          <ac:chgData name="Jagrit Khanna" userId="d4fa43fa-4abe-4d35-9d9a-736a10166904" providerId="ADAL" clId="{8F737595-097F-44BB-A82F-01484F4BA498}" dt="2024-05-01T06:43:20.967" v="68" actId="21"/>
          <ac:grpSpMkLst>
            <pc:docMk/>
            <pc:sldMk cId="3356239858" sldId="4627"/>
            <ac:grpSpMk id="47" creationId="{52528843-058C-C40A-21B0-B8C1DB2D0A37}"/>
          </ac:grpSpMkLst>
        </pc:grpChg>
        <pc:grpChg chg="del">
          <ac:chgData name="Jagrit Khanna" userId="d4fa43fa-4abe-4d35-9d9a-736a10166904" providerId="ADAL" clId="{8F737595-097F-44BB-A82F-01484F4BA498}" dt="2024-05-01T06:43:20.967" v="68" actId="21"/>
          <ac:grpSpMkLst>
            <pc:docMk/>
            <pc:sldMk cId="3356239858" sldId="4627"/>
            <ac:grpSpMk id="50" creationId="{C7B0CEE3-0E55-D8EF-7253-33EA7D544CAB}"/>
          </ac:grpSpMkLst>
        </pc:grpChg>
        <pc:grpChg chg="del">
          <ac:chgData name="Jagrit Khanna" userId="d4fa43fa-4abe-4d35-9d9a-736a10166904" providerId="ADAL" clId="{8F737595-097F-44BB-A82F-01484F4BA498}" dt="2024-05-01T06:43:20.967" v="68" actId="21"/>
          <ac:grpSpMkLst>
            <pc:docMk/>
            <pc:sldMk cId="3356239858" sldId="4627"/>
            <ac:grpSpMk id="53" creationId="{FFA38D1F-EE47-97F8-D767-C891011370B3}"/>
          </ac:grpSpMkLst>
        </pc:grpChg>
        <pc:grpChg chg="del">
          <ac:chgData name="Jagrit Khanna" userId="d4fa43fa-4abe-4d35-9d9a-736a10166904" providerId="ADAL" clId="{8F737595-097F-44BB-A82F-01484F4BA498}" dt="2024-05-01T06:43:20.967" v="68" actId="21"/>
          <ac:grpSpMkLst>
            <pc:docMk/>
            <pc:sldMk cId="3356239858" sldId="4627"/>
            <ac:grpSpMk id="56" creationId="{F76CF228-D1BB-EFB9-1461-4259983653DF}"/>
          </ac:grpSpMkLst>
        </pc:grpChg>
        <pc:picChg chg="del">
          <ac:chgData name="Jagrit Khanna" userId="d4fa43fa-4abe-4d35-9d9a-736a10166904" providerId="ADAL" clId="{8F737595-097F-44BB-A82F-01484F4BA498}" dt="2024-05-01T06:43:20.967" v="68" actId="21"/>
          <ac:picMkLst>
            <pc:docMk/>
            <pc:sldMk cId="3356239858" sldId="4627"/>
            <ac:picMk id="1026" creationId="{D2F00046-3346-7069-1352-1D6A932254A0}"/>
          </ac:picMkLst>
        </pc:picChg>
      </pc:sldChg>
      <pc:sldChg chg="addSp delSp modSp del mod">
        <pc:chgData name="Jagrit Khanna" userId="d4fa43fa-4abe-4d35-9d9a-736a10166904" providerId="ADAL" clId="{8F737595-097F-44BB-A82F-01484F4BA498}" dt="2024-05-01T06:44:16.568" v="84" actId="47"/>
        <pc:sldMkLst>
          <pc:docMk/>
          <pc:sldMk cId="4216175275" sldId="4629"/>
        </pc:sldMkLst>
        <pc:spChg chg="add del mod">
          <ac:chgData name="Jagrit Khanna" userId="d4fa43fa-4abe-4d35-9d9a-736a10166904" providerId="ADAL" clId="{8F737595-097F-44BB-A82F-01484F4BA498}" dt="2024-05-01T06:42:11.413" v="52" actId="478"/>
          <ac:spMkLst>
            <pc:docMk/>
            <pc:sldMk cId="4216175275" sldId="4629"/>
            <ac:spMk id="7" creationId="{045ACCB3-FFAF-1B1B-EFC4-B3A54C802E79}"/>
          </ac:spMkLst>
        </pc:spChg>
        <pc:spChg chg="add mod">
          <ac:chgData name="Jagrit Khanna" userId="d4fa43fa-4abe-4d35-9d9a-736a10166904" providerId="ADAL" clId="{8F737595-097F-44BB-A82F-01484F4BA498}" dt="2024-05-01T06:43:52.442" v="78"/>
          <ac:spMkLst>
            <pc:docMk/>
            <pc:sldMk cId="4216175275" sldId="4629"/>
            <ac:spMk id="8" creationId="{65427CDB-D477-FE67-EB81-12603A3AB7A7}"/>
          </ac:spMkLst>
        </pc:spChg>
        <pc:grpChg chg="del">
          <ac:chgData name="Jagrit Khanna" userId="d4fa43fa-4abe-4d35-9d9a-736a10166904" providerId="ADAL" clId="{8F737595-097F-44BB-A82F-01484F4BA498}" dt="2024-05-01T06:44:02.965" v="81" actId="21"/>
          <ac:grpSpMkLst>
            <pc:docMk/>
            <pc:sldMk cId="4216175275" sldId="4629"/>
            <ac:grpSpMk id="22" creationId="{97D96AFD-97C0-2700-B0AB-4171F48D5957}"/>
          </ac:grpSpMkLst>
        </pc:grpChg>
        <pc:grpChg chg="del">
          <ac:chgData name="Jagrit Khanna" userId="d4fa43fa-4abe-4d35-9d9a-736a10166904" providerId="ADAL" clId="{8F737595-097F-44BB-A82F-01484F4BA498}" dt="2024-05-01T06:44:02.965" v="81" actId="21"/>
          <ac:grpSpMkLst>
            <pc:docMk/>
            <pc:sldMk cId="4216175275" sldId="4629"/>
            <ac:grpSpMk id="23" creationId="{D04A66FA-248F-1CC6-0BA3-F0E2E83F080B}"/>
          </ac:grpSpMkLst>
        </pc:grpChg>
      </pc:sldChg>
      <pc:sldChg chg="addSp delSp modSp add mod">
        <pc:chgData name="Jagrit Khanna" userId="d4fa43fa-4abe-4d35-9d9a-736a10166904" providerId="ADAL" clId="{8F737595-097F-44BB-A82F-01484F4BA498}" dt="2024-05-01T06:48:56.057" v="158" actId="20577"/>
        <pc:sldMkLst>
          <pc:docMk/>
          <pc:sldMk cId="4061141149" sldId="4630"/>
        </pc:sldMkLst>
        <pc:spChg chg="del">
          <ac:chgData name="Jagrit Khanna" userId="d4fa43fa-4abe-4d35-9d9a-736a10166904" providerId="ADAL" clId="{8F737595-097F-44BB-A82F-01484F4BA498}" dt="2024-05-01T06:43:05.476" v="63" actId="478"/>
          <ac:spMkLst>
            <pc:docMk/>
            <pc:sldMk cId="4061141149" sldId="4630"/>
            <ac:spMk id="2" creationId="{F1CB303C-B7D9-1853-64FF-FEDFC96AAFAF}"/>
          </ac:spMkLst>
        </pc:spChg>
        <pc:spChg chg="del">
          <ac:chgData name="Jagrit Khanna" userId="d4fa43fa-4abe-4d35-9d9a-736a10166904" providerId="ADAL" clId="{8F737595-097F-44BB-A82F-01484F4BA498}" dt="2024-05-01T06:43:12.336" v="66" actId="478"/>
          <ac:spMkLst>
            <pc:docMk/>
            <pc:sldMk cId="4061141149" sldId="4630"/>
            <ac:spMk id="5" creationId="{00000000-0000-0000-0000-000000000000}"/>
          </ac:spMkLst>
        </pc:spChg>
        <pc:spChg chg="del">
          <ac:chgData name="Jagrit Khanna" userId="d4fa43fa-4abe-4d35-9d9a-736a10166904" providerId="ADAL" clId="{8F737595-097F-44BB-A82F-01484F4BA498}" dt="2024-05-01T06:43:05.476" v="63" actId="478"/>
          <ac:spMkLst>
            <pc:docMk/>
            <pc:sldMk cId="4061141149" sldId="4630"/>
            <ac:spMk id="6" creationId="{3D3869B8-39EB-484A-12FF-21122C29E6A8}"/>
          </ac:spMkLst>
        </pc:spChg>
        <pc:spChg chg="del">
          <ac:chgData name="Jagrit Khanna" userId="d4fa43fa-4abe-4d35-9d9a-736a10166904" providerId="ADAL" clId="{8F737595-097F-44BB-A82F-01484F4BA498}" dt="2024-05-01T06:43:05.476" v="63" actId="478"/>
          <ac:spMkLst>
            <pc:docMk/>
            <pc:sldMk cId="4061141149" sldId="4630"/>
            <ac:spMk id="7" creationId="{C5A2EBB5-090E-F47E-ABE3-8EF25FFB1C40}"/>
          </ac:spMkLst>
        </pc:spChg>
        <pc:spChg chg="del">
          <ac:chgData name="Jagrit Khanna" userId="d4fa43fa-4abe-4d35-9d9a-736a10166904" providerId="ADAL" clId="{8F737595-097F-44BB-A82F-01484F4BA498}" dt="2024-05-01T06:43:05.476" v="63" actId="478"/>
          <ac:spMkLst>
            <pc:docMk/>
            <pc:sldMk cId="4061141149" sldId="4630"/>
            <ac:spMk id="10" creationId="{79F51EF2-6578-8EEA-4756-CF6413D01D1D}"/>
          </ac:spMkLst>
        </pc:spChg>
        <pc:spChg chg="add del mod">
          <ac:chgData name="Jagrit Khanna" userId="d4fa43fa-4abe-4d35-9d9a-736a10166904" providerId="ADAL" clId="{8F737595-097F-44BB-A82F-01484F4BA498}" dt="2024-05-01T06:43:14.855" v="67" actId="478"/>
          <ac:spMkLst>
            <pc:docMk/>
            <pc:sldMk cId="4061141149" sldId="4630"/>
            <ac:spMk id="11" creationId="{18696F0E-83A2-7C17-62A2-0AD4C5AB776B}"/>
          </ac:spMkLst>
        </pc:spChg>
        <pc:spChg chg="del">
          <ac:chgData name="Jagrit Khanna" userId="d4fa43fa-4abe-4d35-9d9a-736a10166904" providerId="ADAL" clId="{8F737595-097F-44BB-A82F-01484F4BA498}" dt="2024-05-01T06:43:05.476" v="63" actId="478"/>
          <ac:spMkLst>
            <pc:docMk/>
            <pc:sldMk cId="4061141149" sldId="4630"/>
            <ac:spMk id="12" creationId="{70829A48-997A-F54D-5115-FFC3FEAFF282}"/>
          </ac:spMkLst>
        </pc:spChg>
        <pc:spChg chg="del">
          <ac:chgData name="Jagrit Khanna" userId="d4fa43fa-4abe-4d35-9d9a-736a10166904" providerId="ADAL" clId="{8F737595-097F-44BB-A82F-01484F4BA498}" dt="2024-05-01T06:43:09.995" v="65" actId="478"/>
          <ac:spMkLst>
            <pc:docMk/>
            <pc:sldMk cId="4061141149" sldId="4630"/>
            <ac:spMk id="13" creationId="{753DFE1B-AFB3-4905-FD18-D7488EA5908E}"/>
          </ac:spMkLst>
        </pc:spChg>
        <pc:spChg chg="del">
          <ac:chgData name="Jagrit Khanna" userId="d4fa43fa-4abe-4d35-9d9a-736a10166904" providerId="ADAL" clId="{8F737595-097F-44BB-A82F-01484F4BA498}" dt="2024-05-01T06:43:05.476" v="63" actId="478"/>
          <ac:spMkLst>
            <pc:docMk/>
            <pc:sldMk cId="4061141149" sldId="4630"/>
            <ac:spMk id="14" creationId="{69A33C0A-5EC5-B0DB-483B-AE29713185ED}"/>
          </ac:spMkLst>
        </pc:spChg>
        <pc:spChg chg="del">
          <ac:chgData name="Jagrit Khanna" userId="d4fa43fa-4abe-4d35-9d9a-736a10166904" providerId="ADAL" clId="{8F737595-097F-44BB-A82F-01484F4BA498}" dt="2024-05-01T06:43:05.476" v="63" actId="478"/>
          <ac:spMkLst>
            <pc:docMk/>
            <pc:sldMk cId="4061141149" sldId="4630"/>
            <ac:spMk id="15" creationId="{2D4FD12F-4C4B-7B31-B393-9229F70A897C}"/>
          </ac:spMkLst>
        </pc:spChg>
        <pc:spChg chg="add mod">
          <ac:chgData name="Jagrit Khanna" userId="d4fa43fa-4abe-4d35-9d9a-736a10166904" providerId="ADAL" clId="{8F737595-097F-44BB-A82F-01484F4BA498}" dt="2024-05-01T06:43:22.316" v="69"/>
          <ac:spMkLst>
            <pc:docMk/>
            <pc:sldMk cId="4061141149" sldId="4630"/>
            <ac:spMk id="21" creationId="{69BCC1C9-FF0A-B012-9F72-5F2B1BEA0ABC}"/>
          </ac:spMkLst>
        </pc:spChg>
        <pc:spChg chg="del">
          <ac:chgData name="Jagrit Khanna" userId="d4fa43fa-4abe-4d35-9d9a-736a10166904" providerId="ADAL" clId="{8F737595-097F-44BB-A82F-01484F4BA498}" dt="2024-05-01T06:43:05.476" v="63" actId="478"/>
          <ac:spMkLst>
            <pc:docMk/>
            <pc:sldMk cId="4061141149" sldId="4630"/>
            <ac:spMk id="29" creationId="{699BEDC3-ED35-2BD3-BA6E-0D9086244CFC}"/>
          </ac:spMkLst>
        </pc:spChg>
        <pc:spChg chg="del">
          <ac:chgData name="Jagrit Khanna" userId="d4fa43fa-4abe-4d35-9d9a-736a10166904" providerId="ADAL" clId="{8F737595-097F-44BB-A82F-01484F4BA498}" dt="2024-05-01T06:43:05.476" v="63" actId="478"/>
          <ac:spMkLst>
            <pc:docMk/>
            <pc:sldMk cId="4061141149" sldId="4630"/>
            <ac:spMk id="31" creationId="{5578CCA9-C8DA-B9F1-A33E-B5EA61BE5D84}"/>
          </ac:spMkLst>
        </pc:spChg>
        <pc:spChg chg="add mod">
          <ac:chgData name="Jagrit Khanna" userId="d4fa43fa-4abe-4d35-9d9a-736a10166904" providerId="ADAL" clId="{8F737595-097F-44BB-A82F-01484F4BA498}" dt="2024-05-01T06:48:50.732" v="156" actId="20577"/>
          <ac:spMkLst>
            <pc:docMk/>
            <pc:sldMk cId="4061141149" sldId="4630"/>
            <ac:spMk id="34" creationId="{05FEF3E4-C549-5FD1-23EB-F1B55B08ABF3}"/>
          </ac:spMkLst>
        </pc:spChg>
        <pc:spChg chg="del">
          <ac:chgData name="Jagrit Khanna" userId="d4fa43fa-4abe-4d35-9d9a-736a10166904" providerId="ADAL" clId="{8F737595-097F-44BB-A82F-01484F4BA498}" dt="2024-05-01T06:43:05.476" v="63" actId="478"/>
          <ac:spMkLst>
            <pc:docMk/>
            <pc:sldMk cId="4061141149" sldId="4630"/>
            <ac:spMk id="35" creationId="{A6A5514F-4C8B-8CAD-CF9C-0B1526478134}"/>
          </ac:spMkLst>
        </pc:spChg>
        <pc:spChg chg="del">
          <ac:chgData name="Jagrit Khanna" userId="d4fa43fa-4abe-4d35-9d9a-736a10166904" providerId="ADAL" clId="{8F737595-097F-44BB-A82F-01484F4BA498}" dt="2024-05-01T06:43:05.476" v="63" actId="478"/>
          <ac:spMkLst>
            <pc:docMk/>
            <pc:sldMk cId="4061141149" sldId="4630"/>
            <ac:spMk id="36" creationId="{47C9668D-BD0A-BC05-08EE-4B1E4E68A1FE}"/>
          </ac:spMkLst>
        </pc:spChg>
        <pc:spChg chg="del">
          <ac:chgData name="Jagrit Khanna" userId="d4fa43fa-4abe-4d35-9d9a-736a10166904" providerId="ADAL" clId="{8F737595-097F-44BB-A82F-01484F4BA498}" dt="2024-05-01T06:43:05.476" v="63" actId="478"/>
          <ac:spMkLst>
            <pc:docMk/>
            <pc:sldMk cId="4061141149" sldId="4630"/>
            <ac:spMk id="37" creationId="{F609F480-E111-6529-B7FE-E6A9B0B86138}"/>
          </ac:spMkLst>
        </pc:spChg>
        <pc:spChg chg="del">
          <ac:chgData name="Jagrit Khanna" userId="d4fa43fa-4abe-4d35-9d9a-736a10166904" providerId="ADAL" clId="{8F737595-097F-44BB-A82F-01484F4BA498}" dt="2024-05-01T06:43:05.476" v="63" actId="478"/>
          <ac:spMkLst>
            <pc:docMk/>
            <pc:sldMk cId="4061141149" sldId="4630"/>
            <ac:spMk id="40" creationId="{F73A66A3-9AA7-E833-5A30-A1C3E5DBA87D}"/>
          </ac:spMkLst>
        </pc:spChg>
        <pc:spChg chg="del">
          <ac:chgData name="Jagrit Khanna" userId="d4fa43fa-4abe-4d35-9d9a-736a10166904" providerId="ADAL" clId="{8F737595-097F-44BB-A82F-01484F4BA498}" dt="2024-05-01T06:43:05.476" v="63" actId="478"/>
          <ac:spMkLst>
            <pc:docMk/>
            <pc:sldMk cId="4061141149" sldId="4630"/>
            <ac:spMk id="41" creationId="{89DC748D-53C3-84BE-7A67-3B66FD3B349B}"/>
          </ac:spMkLst>
        </pc:spChg>
        <pc:spChg chg="del">
          <ac:chgData name="Jagrit Khanna" userId="d4fa43fa-4abe-4d35-9d9a-736a10166904" providerId="ADAL" clId="{8F737595-097F-44BB-A82F-01484F4BA498}" dt="2024-05-01T06:43:05.476" v="63" actId="478"/>
          <ac:spMkLst>
            <pc:docMk/>
            <pc:sldMk cId="4061141149" sldId="4630"/>
            <ac:spMk id="42" creationId="{A791F531-C445-36E2-CFD4-1E55719F047E}"/>
          </ac:spMkLst>
        </pc:spChg>
        <pc:spChg chg="del">
          <ac:chgData name="Jagrit Khanna" userId="d4fa43fa-4abe-4d35-9d9a-736a10166904" providerId="ADAL" clId="{8F737595-097F-44BB-A82F-01484F4BA498}" dt="2024-05-01T06:43:05.476" v="63" actId="478"/>
          <ac:spMkLst>
            <pc:docMk/>
            <pc:sldMk cId="4061141149" sldId="4630"/>
            <ac:spMk id="43" creationId="{3680E355-9DAC-9685-2C6D-3A8497E60554}"/>
          </ac:spMkLst>
        </pc:spChg>
        <pc:spChg chg="add mod">
          <ac:chgData name="Jagrit Khanna" userId="d4fa43fa-4abe-4d35-9d9a-736a10166904" providerId="ADAL" clId="{8F737595-097F-44BB-A82F-01484F4BA498}" dt="2024-05-01T06:48:36.856" v="146"/>
          <ac:spMkLst>
            <pc:docMk/>
            <pc:sldMk cId="4061141149" sldId="4630"/>
            <ac:spMk id="44" creationId="{19D8A11D-9D5B-61AB-A309-1D09F03F2DA0}"/>
          </ac:spMkLst>
        </pc:spChg>
        <pc:spChg chg="del">
          <ac:chgData name="Jagrit Khanna" userId="d4fa43fa-4abe-4d35-9d9a-736a10166904" providerId="ADAL" clId="{8F737595-097F-44BB-A82F-01484F4BA498}" dt="2024-05-01T06:43:05.476" v="63" actId="478"/>
          <ac:spMkLst>
            <pc:docMk/>
            <pc:sldMk cId="4061141149" sldId="4630"/>
            <ac:spMk id="45" creationId="{BE3CED16-429D-71E8-6214-D3A32055FB53}"/>
          </ac:spMkLst>
        </pc:spChg>
        <pc:spChg chg="add mod">
          <ac:chgData name="Jagrit Khanna" userId="d4fa43fa-4abe-4d35-9d9a-736a10166904" providerId="ADAL" clId="{8F737595-097F-44BB-A82F-01484F4BA498}" dt="2024-05-01T06:48:39.470" v="148"/>
          <ac:spMkLst>
            <pc:docMk/>
            <pc:sldMk cId="4061141149" sldId="4630"/>
            <ac:spMk id="46" creationId="{7AFEDE36-E196-FE69-2BD9-3F1AAFEE7196}"/>
          </ac:spMkLst>
        </pc:spChg>
        <pc:spChg chg="del">
          <ac:chgData name="Jagrit Khanna" userId="d4fa43fa-4abe-4d35-9d9a-736a10166904" providerId="ADAL" clId="{8F737595-097F-44BB-A82F-01484F4BA498}" dt="2024-05-01T06:43:07.881" v="64" actId="478"/>
          <ac:spMkLst>
            <pc:docMk/>
            <pc:sldMk cId="4061141149" sldId="4630"/>
            <ac:spMk id="47" creationId="{8A0830A1-25C0-BE87-4FE2-6FC85E45B84B}"/>
          </ac:spMkLst>
        </pc:spChg>
        <pc:spChg chg="add mod">
          <ac:chgData name="Jagrit Khanna" userId="d4fa43fa-4abe-4d35-9d9a-736a10166904" providerId="ADAL" clId="{8F737595-097F-44BB-A82F-01484F4BA498}" dt="2024-05-01T06:48:43.337" v="152"/>
          <ac:spMkLst>
            <pc:docMk/>
            <pc:sldMk cId="4061141149" sldId="4630"/>
            <ac:spMk id="48" creationId="{8F8A12EB-1EE4-A21A-FF80-5F5D773D007C}"/>
          </ac:spMkLst>
        </pc:spChg>
        <pc:spChg chg="del">
          <ac:chgData name="Jagrit Khanna" userId="d4fa43fa-4abe-4d35-9d9a-736a10166904" providerId="ADAL" clId="{8F737595-097F-44BB-A82F-01484F4BA498}" dt="2024-05-01T06:43:05.476" v="63" actId="478"/>
          <ac:spMkLst>
            <pc:docMk/>
            <pc:sldMk cId="4061141149" sldId="4630"/>
            <ac:spMk id="49" creationId="{29182826-8D2E-0F66-7EA7-6FA071E32FA8}"/>
          </ac:spMkLst>
        </pc:spChg>
        <pc:spChg chg="add mod">
          <ac:chgData name="Jagrit Khanna" userId="d4fa43fa-4abe-4d35-9d9a-736a10166904" providerId="ADAL" clId="{8F737595-097F-44BB-A82F-01484F4BA498}" dt="2024-05-01T06:43:22.316" v="69"/>
          <ac:spMkLst>
            <pc:docMk/>
            <pc:sldMk cId="4061141149" sldId="4630"/>
            <ac:spMk id="50" creationId="{AFF3EEDF-4636-236F-3E1A-CF6C22FE4698}"/>
          </ac:spMkLst>
        </pc:spChg>
        <pc:spChg chg="add mod">
          <ac:chgData name="Jagrit Khanna" userId="d4fa43fa-4abe-4d35-9d9a-736a10166904" providerId="ADAL" clId="{8F737595-097F-44BB-A82F-01484F4BA498}" dt="2024-05-01T06:43:22.316" v="69"/>
          <ac:spMkLst>
            <pc:docMk/>
            <pc:sldMk cId="4061141149" sldId="4630"/>
            <ac:spMk id="51" creationId="{8D2BEF7F-57E8-6621-6A6B-2532DA64C995}"/>
          </ac:spMkLst>
        </pc:spChg>
        <pc:spChg chg="add mod">
          <ac:chgData name="Jagrit Khanna" userId="d4fa43fa-4abe-4d35-9d9a-736a10166904" providerId="ADAL" clId="{8F737595-097F-44BB-A82F-01484F4BA498}" dt="2024-05-01T06:43:22.316" v="69"/>
          <ac:spMkLst>
            <pc:docMk/>
            <pc:sldMk cId="4061141149" sldId="4630"/>
            <ac:spMk id="52" creationId="{608CF4E8-E4C5-894C-1AA3-E60103D2D8B1}"/>
          </ac:spMkLst>
        </pc:spChg>
        <pc:spChg chg="add mod">
          <ac:chgData name="Jagrit Khanna" userId="d4fa43fa-4abe-4d35-9d9a-736a10166904" providerId="ADAL" clId="{8F737595-097F-44BB-A82F-01484F4BA498}" dt="2024-05-01T06:43:22.316" v="69"/>
          <ac:spMkLst>
            <pc:docMk/>
            <pc:sldMk cId="4061141149" sldId="4630"/>
            <ac:spMk id="53" creationId="{9A23AC37-7D14-024B-3A38-462E36F7F7A3}"/>
          </ac:spMkLst>
        </pc:spChg>
        <pc:spChg chg="add mod">
          <ac:chgData name="Jagrit Khanna" userId="d4fa43fa-4abe-4d35-9d9a-736a10166904" providerId="ADAL" clId="{8F737595-097F-44BB-A82F-01484F4BA498}" dt="2024-05-01T06:43:22.316" v="69"/>
          <ac:spMkLst>
            <pc:docMk/>
            <pc:sldMk cId="4061141149" sldId="4630"/>
            <ac:spMk id="54" creationId="{8E277383-1F36-8CC2-43A5-85FD815A6FC7}"/>
          </ac:spMkLst>
        </pc:spChg>
        <pc:spChg chg="add mod">
          <ac:chgData name="Jagrit Khanna" userId="d4fa43fa-4abe-4d35-9d9a-736a10166904" providerId="ADAL" clId="{8F737595-097F-44BB-A82F-01484F4BA498}" dt="2024-05-01T06:43:22.316" v="69"/>
          <ac:spMkLst>
            <pc:docMk/>
            <pc:sldMk cId="4061141149" sldId="4630"/>
            <ac:spMk id="55" creationId="{DC2EDC7E-8C58-5AE1-B753-BDBD67A1F345}"/>
          </ac:spMkLst>
        </pc:spChg>
        <pc:spChg chg="add mod">
          <ac:chgData name="Jagrit Khanna" userId="d4fa43fa-4abe-4d35-9d9a-736a10166904" providerId="ADAL" clId="{8F737595-097F-44BB-A82F-01484F4BA498}" dt="2024-05-01T06:43:22.316" v="69"/>
          <ac:spMkLst>
            <pc:docMk/>
            <pc:sldMk cId="4061141149" sldId="4630"/>
            <ac:spMk id="56" creationId="{C9C5A8E1-505B-3F98-5B6E-F6BA29176D3B}"/>
          </ac:spMkLst>
        </pc:spChg>
        <pc:spChg chg="add mod">
          <ac:chgData name="Jagrit Khanna" userId="d4fa43fa-4abe-4d35-9d9a-736a10166904" providerId="ADAL" clId="{8F737595-097F-44BB-A82F-01484F4BA498}" dt="2024-05-01T06:43:22.316" v="69"/>
          <ac:spMkLst>
            <pc:docMk/>
            <pc:sldMk cId="4061141149" sldId="4630"/>
            <ac:spMk id="57" creationId="{0317F6B1-9EEE-ACF4-1C65-FC939D6FCACE}"/>
          </ac:spMkLst>
        </pc:spChg>
        <pc:spChg chg="add mod">
          <ac:chgData name="Jagrit Khanna" userId="d4fa43fa-4abe-4d35-9d9a-736a10166904" providerId="ADAL" clId="{8F737595-097F-44BB-A82F-01484F4BA498}" dt="2024-05-01T06:43:22.316" v="69"/>
          <ac:spMkLst>
            <pc:docMk/>
            <pc:sldMk cId="4061141149" sldId="4630"/>
            <ac:spMk id="58" creationId="{35ECDBF3-B2DC-525E-5A23-363A01635CFE}"/>
          </ac:spMkLst>
        </pc:spChg>
        <pc:spChg chg="add mod">
          <ac:chgData name="Jagrit Khanna" userId="d4fa43fa-4abe-4d35-9d9a-736a10166904" providerId="ADAL" clId="{8F737595-097F-44BB-A82F-01484F4BA498}" dt="2024-05-01T06:43:22.316" v="69"/>
          <ac:spMkLst>
            <pc:docMk/>
            <pc:sldMk cId="4061141149" sldId="4630"/>
            <ac:spMk id="59" creationId="{679031FD-28E3-CAE5-D3A0-94B13B87DDB5}"/>
          </ac:spMkLst>
        </pc:spChg>
        <pc:spChg chg="mod">
          <ac:chgData name="Jagrit Khanna" userId="d4fa43fa-4abe-4d35-9d9a-736a10166904" providerId="ADAL" clId="{8F737595-097F-44BB-A82F-01484F4BA498}" dt="2024-05-01T06:43:22.316" v="69"/>
          <ac:spMkLst>
            <pc:docMk/>
            <pc:sldMk cId="4061141149" sldId="4630"/>
            <ac:spMk id="61" creationId="{51217B02-769E-D743-8D10-A319D0C5AD77}"/>
          </ac:spMkLst>
        </pc:spChg>
        <pc:spChg chg="mod">
          <ac:chgData name="Jagrit Khanna" userId="d4fa43fa-4abe-4d35-9d9a-736a10166904" providerId="ADAL" clId="{8F737595-097F-44BB-A82F-01484F4BA498}" dt="2024-05-01T06:43:22.316" v="69"/>
          <ac:spMkLst>
            <pc:docMk/>
            <pc:sldMk cId="4061141149" sldId="4630"/>
            <ac:spMk id="62" creationId="{73A390CB-EF8F-CA64-84C7-E22C4EB82FB9}"/>
          </ac:spMkLst>
        </pc:spChg>
        <pc:spChg chg="mod">
          <ac:chgData name="Jagrit Khanna" userId="d4fa43fa-4abe-4d35-9d9a-736a10166904" providerId="ADAL" clId="{8F737595-097F-44BB-A82F-01484F4BA498}" dt="2024-05-01T06:43:22.316" v="69"/>
          <ac:spMkLst>
            <pc:docMk/>
            <pc:sldMk cId="4061141149" sldId="4630"/>
            <ac:spMk id="64" creationId="{85F3F0BA-EEEB-7693-2891-DC01BCD6DE2C}"/>
          </ac:spMkLst>
        </pc:spChg>
        <pc:spChg chg="mod">
          <ac:chgData name="Jagrit Khanna" userId="d4fa43fa-4abe-4d35-9d9a-736a10166904" providerId="ADAL" clId="{8F737595-097F-44BB-A82F-01484F4BA498}" dt="2024-05-01T06:43:22.316" v="69"/>
          <ac:spMkLst>
            <pc:docMk/>
            <pc:sldMk cId="4061141149" sldId="4630"/>
            <ac:spMk id="65" creationId="{27127994-F973-1C53-1B3A-E3B503B4DD61}"/>
          </ac:spMkLst>
        </pc:spChg>
        <pc:spChg chg="mod">
          <ac:chgData name="Jagrit Khanna" userId="d4fa43fa-4abe-4d35-9d9a-736a10166904" providerId="ADAL" clId="{8F737595-097F-44BB-A82F-01484F4BA498}" dt="2024-05-01T06:43:22.316" v="69"/>
          <ac:spMkLst>
            <pc:docMk/>
            <pc:sldMk cId="4061141149" sldId="4630"/>
            <ac:spMk id="67" creationId="{BF648A6E-DD85-222F-F864-FACA9A212F37}"/>
          </ac:spMkLst>
        </pc:spChg>
        <pc:spChg chg="mod">
          <ac:chgData name="Jagrit Khanna" userId="d4fa43fa-4abe-4d35-9d9a-736a10166904" providerId="ADAL" clId="{8F737595-097F-44BB-A82F-01484F4BA498}" dt="2024-05-01T06:43:22.316" v="69"/>
          <ac:spMkLst>
            <pc:docMk/>
            <pc:sldMk cId="4061141149" sldId="4630"/>
            <ac:spMk id="68" creationId="{DCADCFC9-61F8-BA29-8DC5-1997F63D1A56}"/>
          </ac:spMkLst>
        </pc:spChg>
        <pc:spChg chg="mod">
          <ac:chgData name="Jagrit Khanna" userId="d4fa43fa-4abe-4d35-9d9a-736a10166904" providerId="ADAL" clId="{8F737595-097F-44BB-A82F-01484F4BA498}" dt="2024-05-01T06:43:22.316" v="69"/>
          <ac:spMkLst>
            <pc:docMk/>
            <pc:sldMk cId="4061141149" sldId="4630"/>
            <ac:spMk id="70" creationId="{C152CE66-7A88-A934-62AC-57DECD646578}"/>
          </ac:spMkLst>
        </pc:spChg>
        <pc:spChg chg="mod">
          <ac:chgData name="Jagrit Khanna" userId="d4fa43fa-4abe-4d35-9d9a-736a10166904" providerId="ADAL" clId="{8F737595-097F-44BB-A82F-01484F4BA498}" dt="2024-05-01T06:43:22.316" v="69"/>
          <ac:spMkLst>
            <pc:docMk/>
            <pc:sldMk cId="4061141149" sldId="4630"/>
            <ac:spMk id="71" creationId="{D89A2EC2-3A3B-B0A4-5B84-DA96BD416CEB}"/>
          </ac:spMkLst>
        </pc:spChg>
        <pc:spChg chg="add mod">
          <ac:chgData name="Jagrit Khanna" userId="d4fa43fa-4abe-4d35-9d9a-736a10166904" providerId="ADAL" clId="{8F737595-097F-44BB-A82F-01484F4BA498}" dt="2024-05-01T06:43:22.316" v="69"/>
          <ac:spMkLst>
            <pc:docMk/>
            <pc:sldMk cId="4061141149" sldId="4630"/>
            <ac:spMk id="72" creationId="{51A63A5E-BD4E-B8EC-A971-1FED8BC3FD38}"/>
          </ac:spMkLst>
        </pc:spChg>
        <pc:spChg chg="add mod">
          <ac:chgData name="Jagrit Khanna" userId="d4fa43fa-4abe-4d35-9d9a-736a10166904" providerId="ADAL" clId="{8F737595-097F-44BB-A82F-01484F4BA498}" dt="2024-05-01T06:43:22.316" v="69"/>
          <ac:spMkLst>
            <pc:docMk/>
            <pc:sldMk cId="4061141149" sldId="4630"/>
            <ac:spMk id="73" creationId="{50B9B2BB-8326-B81A-3D73-F4184588B7F5}"/>
          </ac:spMkLst>
        </pc:spChg>
        <pc:spChg chg="add mod">
          <ac:chgData name="Jagrit Khanna" userId="d4fa43fa-4abe-4d35-9d9a-736a10166904" providerId="ADAL" clId="{8F737595-097F-44BB-A82F-01484F4BA498}" dt="2024-05-01T06:43:22.316" v="69"/>
          <ac:spMkLst>
            <pc:docMk/>
            <pc:sldMk cId="4061141149" sldId="4630"/>
            <ac:spMk id="74" creationId="{65384AA2-3B3C-323B-4385-AA39550D9C6E}"/>
          </ac:spMkLst>
        </pc:spChg>
        <pc:spChg chg="add mod">
          <ac:chgData name="Jagrit Khanna" userId="d4fa43fa-4abe-4d35-9d9a-736a10166904" providerId="ADAL" clId="{8F737595-097F-44BB-A82F-01484F4BA498}" dt="2024-05-01T06:43:22.316" v="69"/>
          <ac:spMkLst>
            <pc:docMk/>
            <pc:sldMk cId="4061141149" sldId="4630"/>
            <ac:spMk id="75" creationId="{3C51D2CA-C95E-976A-A234-16EC05D25B8F}"/>
          </ac:spMkLst>
        </pc:spChg>
        <pc:spChg chg="add mod">
          <ac:chgData name="Jagrit Khanna" userId="d4fa43fa-4abe-4d35-9d9a-736a10166904" providerId="ADAL" clId="{8F737595-097F-44BB-A82F-01484F4BA498}" dt="2024-05-01T06:43:22.316" v="69"/>
          <ac:spMkLst>
            <pc:docMk/>
            <pc:sldMk cId="4061141149" sldId="4630"/>
            <ac:spMk id="76" creationId="{D62D8D7F-635A-AC5E-9526-56115DFB747C}"/>
          </ac:spMkLst>
        </pc:spChg>
        <pc:spChg chg="add mod">
          <ac:chgData name="Jagrit Khanna" userId="d4fa43fa-4abe-4d35-9d9a-736a10166904" providerId="ADAL" clId="{8F737595-097F-44BB-A82F-01484F4BA498}" dt="2024-05-01T06:43:22.316" v="69"/>
          <ac:spMkLst>
            <pc:docMk/>
            <pc:sldMk cId="4061141149" sldId="4630"/>
            <ac:spMk id="77" creationId="{0A1F0D38-269E-CC22-6680-DEFB0D53BCCD}"/>
          </ac:spMkLst>
        </pc:spChg>
        <pc:spChg chg="add mod">
          <ac:chgData name="Jagrit Khanna" userId="d4fa43fa-4abe-4d35-9d9a-736a10166904" providerId="ADAL" clId="{8F737595-097F-44BB-A82F-01484F4BA498}" dt="2024-05-01T06:43:22.316" v="69"/>
          <ac:spMkLst>
            <pc:docMk/>
            <pc:sldMk cId="4061141149" sldId="4630"/>
            <ac:spMk id="78" creationId="{7E7864B0-50E0-2206-44B6-DF43D018AB23}"/>
          </ac:spMkLst>
        </pc:spChg>
        <pc:spChg chg="add mod">
          <ac:chgData name="Jagrit Khanna" userId="d4fa43fa-4abe-4d35-9d9a-736a10166904" providerId="ADAL" clId="{8F737595-097F-44BB-A82F-01484F4BA498}" dt="2024-05-01T06:43:22.316" v="69"/>
          <ac:spMkLst>
            <pc:docMk/>
            <pc:sldMk cId="4061141149" sldId="4630"/>
            <ac:spMk id="79" creationId="{4A0C8C37-0E07-4343-0388-1A5E3432FEB7}"/>
          </ac:spMkLst>
        </pc:spChg>
        <pc:spChg chg="add mod">
          <ac:chgData name="Jagrit Khanna" userId="d4fa43fa-4abe-4d35-9d9a-736a10166904" providerId="ADAL" clId="{8F737595-097F-44BB-A82F-01484F4BA498}" dt="2024-05-01T06:48:41.416" v="150"/>
          <ac:spMkLst>
            <pc:docMk/>
            <pc:sldMk cId="4061141149" sldId="4630"/>
            <ac:spMk id="80" creationId="{69647F05-CD60-6ECF-DF1C-B5BC88E0EC6B}"/>
          </ac:spMkLst>
        </pc:spChg>
        <pc:spChg chg="add mod">
          <ac:chgData name="Jagrit Khanna" userId="d4fa43fa-4abe-4d35-9d9a-736a10166904" providerId="ADAL" clId="{8F737595-097F-44BB-A82F-01484F4BA498}" dt="2024-05-01T06:48:56.057" v="158" actId="20577"/>
          <ac:spMkLst>
            <pc:docMk/>
            <pc:sldMk cId="4061141149" sldId="4630"/>
            <ac:spMk id="81" creationId="{45AC4AE7-33D8-6385-A565-838DABC573B8}"/>
          </ac:spMkLst>
        </pc:spChg>
        <pc:spChg chg="add mod">
          <ac:chgData name="Jagrit Khanna" userId="d4fa43fa-4abe-4d35-9d9a-736a10166904" providerId="ADAL" clId="{8F737595-097F-44BB-A82F-01484F4BA498}" dt="2024-05-01T06:43:35.832" v="71"/>
          <ac:spMkLst>
            <pc:docMk/>
            <pc:sldMk cId="4061141149" sldId="4630"/>
            <ac:spMk id="82" creationId="{054B422C-CD91-3333-FC1B-2CEB1FB54584}"/>
          </ac:spMkLst>
        </pc:spChg>
        <pc:spChg chg="add mod">
          <ac:chgData name="Jagrit Khanna" userId="d4fa43fa-4abe-4d35-9d9a-736a10166904" providerId="ADAL" clId="{8F737595-097F-44BB-A82F-01484F4BA498}" dt="2024-05-01T06:43:50.144" v="76"/>
          <ac:spMkLst>
            <pc:docMk/>
            <pc:sldMk cId="4061141149" sldId="4630"/>
            <ac:spMk id="83" creationId="{06C21042-CCF0-E012-9C05-999832C4A437}"/>
          </ac:spMkLst>
        </pc:spChg>
        <pc:spChg chg="add mod">
          <ac:chgData name="Jagrit Khanna" userId="d4fa43fa-4abe-4d35-9d9a-736a10166904" providerId="ADAL" clId="{8F737595-097F-44BB-A82F-01484F4BA498}" dt="2024-05-01T06:44:25.562" v="86"/>
          <ac:spMkLst>
            <pc:docMk/>
            <pc:sldMk cId="4061141149" sldId="4630"/>
            <ac:spMk id="84" creationId="{EA459E78-4F7D-B5BF-5415-CAF6437F2DE2}"/>
          </ac:spMkLst>
        </pc:spChg>
        <pc:grpChg chg="del">
          <ac:chgData name="Jagrit Khanna" userId="d4fa43fa-4abe-4d35-9d9a-736a10166904" providerId="ADAL" clId="{8F737595-097F-44BB-A82F-01484F4BA498}" dt="2024-05-01T06:43:05.476" v="63" actId="478"/>
          <ac:grpSpMkLst>
            <pc:docMk/>
            <pc:sldMk cId="4061141149" sldId="4630"/>
            <ac:grpSpMk id="39" creationId="{01693C54-1F39-9C6D-11E3-74DED809D1A3}"/>
          </ac:grpSpMkLst>
        </pc:grpChg>
        <pc:grpChg chg="add mod">
          <ac:chgData name="Jagrit Khanna" userId="d4fa43fa-4abe-4d35-9d9a-736a10166904" providerId="ADAL" clId="{8F737595-097F-44BB-A82F-01484F4BA498}" dt="2024-05-01T06:43:22.316" v="69"/>
          <ac:grpSpMkLst>
            <pc:docMk/>
            <pc:sldMk cId="4061141149" sldId="4630"/>
            <ac:grpSpMk id="60" creationId="{52528843-058C-C40A-21B0-B8C1DB2D0A37}"/>
          </ac:grpSpMkLst>
        </pc:grpChg>
        <pc:grpChg chg="add mod">
          <ac:chgData name="Jagrit Khanna" userId="d4fa43fa-4abe-4d35-9d9a-736a10166904" providerId="ADAL" clId="{8F737595-097F-44BB-A82F-01484F4BA498}" dt="2024-05-01T06:43:22.316" v="69"/>
          <ac:grpSpMkLst>
            <pc:docMk/>
            <pc:sldMk cId="4061141149" sldId="4630"/>
            <ac:grpSpMk id="63" creationId="{C7B0CEE3-0E55-D8EF-7253-33EA7D544CAB}"/>
          </ac:grpSpMkLst>
        </pc:grpChg>
        <pc:grpChg chg="add mod">
          <ac:chgData name="Jagrit Khanna" userId="d4fa43fa-4abe-4d35-9d9a-736a10166904" providerId="ADAL" clId="{8F737595-097F-44BB-A82F-01484F4BA498}" dt="2024-05-01T06:43:22.316" v="69"/>
          <ac:grpSpMkLst>
            <pc:docMk/>
            <pc:sldMk cId="4061141149" sldId="4630"/>
            <ac:grpSpMk id="66" creationId="{FFA38D1F-EE47-97F8-D767-C891011370B3}"/>
          </ac:grpSpMkLst>
        </pc:grpChg>
        <pc:grpChg chg="add mod">
          <ac:chgData name="Jagrit Khanna" userId="d4fa43fa-4abe-4d35-9d9a-736a10166904" providerId="ADAL" clId="{8F737595-097F-44BB-A82F-01484F4BA498}" dt="2024-05-01T06:43:22.316" v="69"/>
          <ac:grpSpMkLst>
            <pc:docMk/>
            <pc:sldMk cId="4061141149" sldId="4630"/>
            <ac:grpSpMk id="69" creationId="{F76CF228-D1BB-EFB9-1461-4259983653DF}"/>
          </ac:grpSpMkLst>
        </pc:grpChg>
        <pc:picChg chg="add mod">
          <ac:chgData name="Jagrit Khanna" userId="d4fa43fa-4abe-4d35-9d9a-736a10166904" providerId="ADAL" clId="{8F737595-097F-44BB-A82F-01484F4BA498}" dt="2024-05-01T06:43:22.316" v="69"/>
          <ac:picMkLst>
            <pc:docMk/>
            <pc:sldMk cId="4061141149" sldId="4630"/>
            <ac:picMk id="1026" creationId="{D2F00046-3346-7069-1352-1D6A932254A0}"/>
          </ac:picMkLst>
        </pc:picChg>
        <pc:cxnChg chg="del">
          <ac:chgData name="Jagrit Khanna" userId="d4fa43fa-4abe-4d35-9d9a-736a10166904" providerId="ADAL" clId="{8F737595-097F-44BB-A82F-01484F4BA498}" dt="2024-05-01T06:43:05.476" v="63" actId="478"/>
          <ac:cxnSpMkLst>
            <pc:docMk/>
            <pc:sldMk cId="4061141149" sldId="4630"/>
            <ac:cxnSpMk id="4" creationId="{87139001-53DE-5CA9-8F07-2C20D8DF2D2E}"/>
          </ac:cxnSpMkLst>
        </pc:cxnChg>
        <pc:cxnChg chg="del">
          <ac:chgData name="Jagrit Khanna" userId="d4fa43fa-4abe-4d35-9d9a-736a10166904" providerId="ADAL" clId="{8F737595-097F-44BB-A82F-01484F4BA498}" dt="2024-05-01T06:43:05.476" v="63" actId="478"/>
          <ac:cxnSpMkLst>
            <pc:docMk/>
            <pc:sldMk cId="4061141149" sldId="4630"/>
            <ac:cxnSpMk id="8" creationId="{BDBE062A-578B-9147-47F9-BE8DD9BD0170}"/>
          </ac:cxnSpMkLst>
        </pc:cxnChg>
        <pc:cxnChg chg="del">
          <ac:chgData name="Jagrit Khanna" userId="d4fa43fa-4abe-4d35-9d9a-736a10166904" providerId="ADAL" clId="{8F737595-097F-44BB-A82F-01484F4BA498}" dt="2024-05-01T06:43:05.476" v="63" actId="478"/>
          <ac:cxnSpMkLst>
            <pc:docMk/>
            <pc:sldMk cId="4061141149" sldId="4630"/>
            <ac:cxnSpMk id="17" creationId="{0099FE9A-4BA9-39D3-266E-C5E494B750FD}"/>
          </ac:cxnSpMkLst>
        </pc:cxnChg>
        <pc:cxnChg chg="del">
          <ac:chgData name="Jagrit Khanna" userId="d4fa43fa-4abe-4d35-9d9a-736a10166904" providerId="ADAL" clId="{8F737595-097F-44BB-A82F-01484F4BA498}" dt="2024-05-01T06:43:05.476" v="63" actId="478"/>
          <ac:cxnSpMkLst>
            <pc:docMk/>
            <pc:sldMk cId="4061141149" sldId="4630"/>
            <ac:cxnSpMk id="19" creationId="{1BE1A821-6D28-4B18-3389-FA3A863F088D}"/>
          </ac:cxnSpMkLst>
        </pc:cxnChg>
      </pc:sldChg>
      <pc:sldChg chg="addSp delSp modSp add mod">
        <pc:chgData name="Jagrit Khanna" userId="d4fa43fa-4abe-4d35-9d9a-736a10166904" providerId="ADAL" clId="{8F737595-097F-44BB-A82F-01484F4BA498}" dt="2024-05-01T06:44:26.931" v="88"/>
        <pc:sldMkLst>
          <pc:docMk/>
          <pc:sldMk cId="1088215144" sldId="4631"/>
        </pc:sldMkLst>
        <pc:spChg chg="mod">
          <ac:chgData name="Jagrit Khanna" userId="d4fa43fa-4abe-4d35-9d9a-736a10166904" providerId="ADAL" clId="{8F737595-097F-44BB-A82F-01484F4BA498}" dt="2024-05-01T06:44:04.536" v="82"/>
          <ac:spMkLst>
            <pc:docMk/>
            <pc:sldMk cId="1088215144" sldId="4631"/>
            <ac:spMk id="2" creationId="{E7B17BAC-1128-D85B-C975-92213E28D530}"/>
          </ac:spMkLst>
        </pc:spChg>
        <pc:spChg chg="mod">
          <ac:chgData name="Jagrit Khanna" userId="d4fa43fa-4abe-4d35-9d9a-736a10166904" providerId="ADAL" clId="{8F737595-097F-44BB-A82F-01484F4BA498}" dt="2024-05-01T06:44:04.536" v="82"/>
          <ac:spMkLst>
            <pc:docMk/>
            <pc:sldMk cId="1088215144" sldId="4631"/>
            <ac:spMk id="3" creationId="{167FA258-578A-B533-C7CE-ECB9BF453A9D}"/>
          </ac:spMkLst>
        </pc:spChg>
        <pc:spChg chg="mod">
          <ac:chgData name="Jagrit Khanna" userId="d4fa43fa-4abe-4d35-9d9a-736a10166904" providerId="ADAL" clId="{8F737595-097F-44BB-A82F-01484F4BA498}" dt="2024-05-01T06:44:04.536" v="82"/>
          <ac:spMkLst>
            <pc:docMk/>
            <pc:sldMk cId="1088215144" sldId="4631"/>
            <ac:spMk id="4" creationId="{61E23F6D-762C-F91B-DB7C-0DA88B130C36}"/>
          </ac:spMkLst>
        </pc:spChg>
        <pc:spChg chg="mod">
          <ac:chgData name="Jagrit Khanna" userId="d4fa43fa-4abe-4d35-9d9a-736a10166904" providerId="ADAL" clId="{8F737595-097F-44BB-A82F-01484F4BA498}" dt="2024-05-01T06:44:04.536" v="82"/>
          <ac:spMkLst>
            <pc:docMk/>
            <pc:sldMk cId="1088215144" sldId="4631"/>
            <ac:spMk id="5" creationId="{D22E4708-9B1F-40D8-812A-89A92EEF85AF}"/>
          </ac:spMkLst>
        </pc:spChg>
        <pc:spChg chg="mod">
          <ac:chgData name="Jagrit Khanna" userId="d4fa43fa-4abe-4d35-9d9a-736a10166904" providerId="ADAL" clId="{8F737595-097F-44BB-A82F-01484F4BA498}" dt="2024-05-01T06:44:04.536" v="82"/>
          <ac:spMkLst>
            <pc:docMk/>
            <pc:sldMk cId="1088215144" sldId="4631"/>
            <ac:spMk id="6" creationId="{0D122D9B-CDFF-BA80-5657-4E3D8766F4E6}"/>
          </ac:spMkLst>
        </pc:spChg>
        <pc:spChg chg="mod">
          <ac:chgData name="Jagrit Khanna" userId="d4fa43fa-4abe-4d35-9d9a-736a10166904" providerId="ADAL" clId="{8F737595-097F-44BB-A82F-01484F4BA498}" dt="2024-05-01T06:44:04.536" v="82"/>
          <ac:spMkLst>
            <pc:docMk/>
            <pc:sldMk cId="1088215144" sldId="4631"/>
            <ac:spMk id="8" creationId="{044D6B44-256F-CC19-DF18-A0ADFCD99CDE}"/>
          </ac:spMkLst>
        </pc:spChg>
        <pc:spChg chg="mod">
          <ac:chgData name="Jagrit Khanna" userId="d4fa43fa-4abe-4d35-9d9a-736a10166904" providerId="ADAL" clId="{8F737595-097F-44BB-A82F-01484F4BA498}" dt="2024-05-01T06:44:04.536" v="82"/>
          <ac:spMkLst>
            <pc:docMk/>
            <pc:sldMk cId="1088215144" sldId="4631"/>
            <ac:spMk id="10" creationId="{624B0B37-E939-63D7-CFBA-6C3AC8E5AB38}"/>
          </ac:spMkLst>
        </pc:spChg>
        <pc:spChg chg="mod">
          <ac:chgData name="Jagrit Khanna" userId="d4fa43fa-4abe-4d35-9d9a-736a10166904" providerId="ADAL" clId="{8F737595-097F-44BB-A82F-01484F4BA498}" dt="2024-05-01T06:44:04.536" v="82"/>
          <ac:spMkLst>
            <pc:docMk/>
            <pc:sldMk cId="1088215144" sldId="4631"/>
            <ac:spMk id="13" creationId="{43E5853C-6718-A503-A105-7A2E7D313D9F}"/>
          </ac:spMkLst>
        </pc:spChg>
        <pc:spChg chg="mod">
          <ac:chgData name="Jagrit Khanna" userId="d4fa43fa-4abe-4d35-9d9a-736a10166904" providerId="ADAL" clId="{8F737595-097F-44BB-A82F-01484F4BA498}" dt="2024-05-01T06:44:04.536" v="82"/>
          <ac:spMkLst>
            <pc:docMk/>
            <pc:sldMk cId="1088215144" sldId="4631"/>
            <ac:spMk id="15" creationId="{C7C9264A-D2BF-4862-306A-6C3388AC97B8}"/>
          </ac:spMkLst>
        </pc:spChg>
        <pc:spChg chg="mod">
          <ac:chgData name="Jagrit Khanna" userId="d4fa43fa-4abe-4d35-9d9a-736a10166904" providerId="ADAL" clId="{8F737595-097F-44BB-A82F-01484F4BA498}" dt="2024-05-01T06:44:04.536" v="82"/>
          <ac:spMkLst>
            <pc:docMk/>
            <pc:sldMk cId="1088215144" sldId="4631"/>
            <ac:spMk id="16" creationId="{7D21E311-E4FC-224E-FB8A-F4D0078B3A26}"/>
          </ac:spMkLst>
        </pc:spChg>
        <pc:spChg chg="mod">
          <ac:chgData name="Jagrit Khanna" userId="d4fa43fa-4abe-4d35-9d9a-736a10166904" providerId="ADAL" clId="{8F737595-097F-44BB-A82F-01484F4BA498}" dt="2024-05-01T06:44:04.536" v="82"/>
          <ac:spMkLst>
            <pc:docMk/>
            <pc:sldMk cId="1088215144" sldId="4631"/>
            <ac:spMk id="17" creationId="{EF80F9A1-5ABF-80E4-C555-8F4F222091A9}"/>
          </ac:spMkLst>
        </pc:spChg>
        <pc:spChg chg="mod">
          <ac:chgData name="Jagrit Khanna" userId="d4fa43fa-4abe-4d35-9d9a-736a10166904" providerId="ADAL" clId="{8F737595-097F-44BB-A82F-01484F4BA498}" dt="2024-05-01T06:44:04.536" v="82"/>
          <ac:spMkLst>
            <pc:docMk/>
            <pc:sldMk cId="1088215144" sldId="4631"/>
            <ac:spMk id="18" creationId="{58B29BCA-9347-82F5-A80B-C87E0601C0C3}"/>
          </ac:spMkLst>
        </pc:spChg>
        <pc:spChg chg="mod">
          <ac:chgData name="Jagrit Khanna" userId="d4fa43fa-4abe-4d35-9d9a-736a10166904" providerId="ADAL" clId="{8F737595-097F-44BB-A82F-01484F4BA498}" dt="2024-05-01T06:44:04.536" v="82"/>
          <ac:spMkLst>
            <pc:docMk/>
            <pc:sldMk cId="1088215144" sldId="4631"/>
            <ac:spMk id="19" creationId="{94F07AC5-16C7-4466-748D-D76A24E30047}"/>
          </ac:spMkLst>
        </pc:spChg>
        <pc:spChg chg="mod">
          <ac:chgData name="Jagrit Khanna" userId="d4fa43fa-4abe-4d35-9d9a-736a10166904" providerId="ADAL" clId="{8F737595-097F-44BB-A82F-01484F4BA498}" dt="2024-05-01T06:44:04.536" v="82"/>
          <ac:spMkLst>
            <pc:docMk/>
            <pc:sldMk cId="1088215144" sldId="4631"/>
            <ac:spMk id="20" creationId="{E4F66D50-BF2C-CC1F-51BC-82538424420B}"/>
          </ac:spMkLst>
        </pc:spChg>
        <pc:spChg chg="del">
          <ac:chgData name="Jagrit Khanna" userId="d4fa43fa-4abe-4d35-9d9a-736a10166904" providerId="ADAL" clId="{8F737595-097F-44BB-A82F-01484F4BA498}" dt="2024-05-01T06:43:58.007" v="80" actId="478"/>
          <ac:spMkLst>
            <pc:docMk/>
            <pc:sldMk cId="1088215144" sldId="4631"/>
            <ac:spMk id="21" creationId="{69BCC1C9-FF0A-B012-9F72-5F2B1BEA0ABC}"/>
          </ac:spMkLst>
        </pc:spChg>
        <pc:spChg chg="mod">
          <ac:chgData name="Jagrit Khanna" userId="d4fa43fa-4abe-4d35-9d9a-736a10166904" providerId="ADAL" clId="{8F737595-097F-44BB-A82F-01484F4BA498}" dt="2024-05-01T06:44:04.536" v="82"/>
          <ac:spMkLst>
            <pc:docMk/>
            <pc:sldMk cId="1088215144" sldId="4631"/>
            <ac:spMk id="24" creationId="{3A101D90-76F1-962D-8AC2-1D6BE981F2DE}"/>
          </ac:spMkLst>
        </pc:spChg>
        <pc:spChg chg="mod">
          <ac:chgData name="Jagrit Khanna" userId="d4fa43fa-4abe-4d35-9d9a-736a10166904" providerId="ADAL" clId="{8F737595-097F-44BB-A82F-01484F4BA498}" dt="2024-05-01T06:44:04.536" v="82"/>
          <ac:spMkLst>
            <pc:docMk/>
            <pc:sldMk cId="1088215144" sldId="4631"/>
            <ac:spMk id="28" creationId="{7E17CAA6-B4BB-59C7-29FF-CCBC891C9500}"/>
          </ac:spMkLst>
        </pc:spChg>
        <pc:spChg chg="mod">
          <ac:chgData name="Jagrit Khanna" userId="d4fa43fa-4abe-4d35-9d9a-736a10166904" providerId="ADAL" clId="{8F737595-097F-44BB-A82F-01484F4BA498}" dt="2024-05-01T06:44:04.536" v="82"/>
          <ac:spMkLst>
            <pc:docMk/>
            <pc:sldMk cId="1088215144" sldId="4631"/>
            <ac:spMk id="29" creationId="{03A47E8F-58A0-597F-445F-D1637F6A1ACC}"/>
          </ac:spMkLst>
        </pc:spChg>
        <pc:spChg chg="mod">
          <ac:chgData name="Jagrit Khanna" userId="d4fa43fa-4abe-4d35-9d9a-736a10166904" providerId="ADAL" clId="{8F737595-097F-44BB-A82F-01484F4BA498}" dt="2024-05-01T06:44:04.536" v="82"/>
          <ac:spMkLst>
            <pc:docMk/>
            <pc:sldMk cId="1088215144" sldId="4631"/>
            <ac:spMk id="30" creationId="{A3A2FA3A-85D6-0C53-DAC2-7FFC3BB1E4C1}"/>
          </ac:spMkLst>
        </pc:spChg>
        <pc:spChg chg="mod">
          <ac:chgData name="Jagrit Khanna" userId="d4fa43fa-4abe-4d35-9d9a-736a10166904" providerId="ADAL" clId="{8F737595-097F-44BB-A82F-01484F4BA498}" dt="2024-05-01T06:44:04.536" v="82"/>
          <ac:spMkLst>
            <pc:docMk/>
            <pc:sldMk cId="1088215144" sldId="4631"/>
            <ac:spMk id="31" creationId="{4A2B0F54-4430-ED12-3E0E-0EEF2CD17603}"/>
          </ac:spMkLst>
        </pc:spChg>
        <pc:spChg chg="mod">
          <ac:chgData name="Jagrit Khanna" userId="d4fa43fa-4abe-4d35-9d9a-736a10166904" providerId="ADAL" clId="{8F737595-097F-44BB-A82F-01484F4BA498}" dt="2024-05-01T06:44:04.536" v="82"/>
          <ac:spMkLst>
            <pc:docMk/>
            <pc:sldMk cId="1088215144" sldId="4631"/>
            <ac:spMk id="32" creationId="{3E127F90-F451-69B8-04C6-D56A1548972D}"/>
          </ac:spMkLst>
        </pc:spChg>
        <pc:spChg chg="mod">
          <ac:chgData name="Jagrit Khanna" userId="d4fa43fa-4abe-4d35-9d9a-736a10166904" providerId="ADAL" clId="{8F737595-097F-44BB-A82F-01484F4BA498}" dt="2024-05-01T06:44:04.536" v="82"/>
          <ac:spMkLst>
            <pc:docMk/>
            <pc:sldMk cId="1088215144" sldId="4631"/>
            <ac:spMk id="33" creationId="{CB086BB2-ABA4-9C7F-4E4C-CBB7AF279334}"/>
          </ac:spMkLst>
        </pc:spChg>
        <pc:spChg chg="del">
          <ac:chgData name="Jagrit Khanna" userId="d4fa43fa-4abe-4d35-9d9a-736a10166904" providerId="ADAL" clId="{8F737595-097F-44BB-A82F-01484F4BA498}" dt="2024-05-01T06:43:58.007" v="80" actId="478"/>
          <ac:spMkLst>
            <pc:docMk/>
            <pc:sldMk cId="1088215144" sldId="4631"/>
            <ac:spMk id="34" creationId="{05FEF3E4-C549-5FD1-23EB-F1B55B08ABF3}"/>
          </ac:spMkLst>
        </pc:spChg>
        <pc:spChg chg="mod">
          <ac:chgData name="Jagrit Khanna" userId="d4fa43fa-4abe-4d35-9d9a-736a10166904" providerId="ADAL" clId="{8F737595-097F-44BB-A82F-01484F4BA498}" dt="2024-05-01T06:44:04.536" v="82"/>
          <ac:spMkLst>
            <pc:docMk/>
            <pc:sldMk cId="1088215144" sldId="4631"/>
            <ac:spMk id="35" creationId="{6A62F4AE-397A-107C-1144-08CE6D406BD3}"/>
          </ac:spMkLst>
        </pc:spChg>
        <pc:spChg chg="mod">
          <ac:chgData name="Jagrit Khanna" userId="d4fa43fa-4abe-4d35-9d9a-736a10166904" providerId="ADAL" clId="{8F737595-097F-44BB-A82F-01484F4BA498}" dt="2024-05-01T06:44:04.536" v="82"/>
          <ac:spMkLst>
            <pc:docMk/>
            <pc:sldMk cId="1088215144" sldId="4631"/>
            <ac:spMk id="36" creationId="{7CDF4D58-043F-7386-8D89-8BE78FD222DA}"/>
          </ac:spMkLst>
        </pc:spChg>
        <pc:spChg chg="mod">
          <ac:chgData name="Jagrit Khanna" userId="d4fa43fa-4abe-4d35-9d9a-736a10166904" providerId="ADAL" clId="{8F737595-097F-44BB-A82F-01484F4BA498}" dt="2024-05-01T06:44:04.536" v="82"/>
          <ac:spMkLst>
            <pc:docMk/>
            <pc:sldMk cId="1088215144" sldId="4631"/>
            <ac:spMk id="38" creationId="{9C46DDC2-8772-FF0D-B24D-DBCC1A0AFE8A}"/>
          </ac:spMkLst>
        </pc:spChg>
        <pc:spChg chg="mod">
          <ac:chgData name="Jagrit Khanna" userId="d4fa43fa-4abe-4d35-9d9a-736a10166904" providerId="ADAL" clId="{8F737595-097F-44BB-A82F-01484F4BA498}" dt="2024-05-01T06:44:04.536" v="82"/>
          <ac:spMkLst>
            <pc:docMk/>
            <pc:sldMk cId="1088215144" sldId="4631"/>
            <ac:spMk id="39" creationId="{934AE776-399C-83C1-1AAF-9835F0DFFAD8}"/>
          </ac:spMkLst>
        </pc:spChg>
        <pc:spChg chg="mod">
          <ac:chgData name="Jagrit Khanna" userId="d4fa43fa-4abe-4d35-9d9a-736a10166904" providerId="ADAL" clId="{8F737595-097F-44BB-A82F-01484F4BA498}" dt="2024-05-01T06:44:04.536" v="82"/>
          <ac:spMkLst>
            <pc:docMk/>
            <pc:sldMk cId="1088215144" sldId="4631"/>
            <ac:spMk id="40" creationId="{5CFD7709-A186-D533-5F9E-343DD8A1007F}"/>
          </ac:spMkLst>
        </pc:spChg>
        <pc:spChg chg="mod">
          <ac:chgData name="Jagrit Khanna" userId="d4fa43fa-4abe-4d35-9d9a-736a10166904" providerId="ADAL" clId="{8F737595-097F-44BB-A82F-01484F4BA498}" dt="2024-05-01T06:44:04.536" v="82"/>
          <ac:spMkLst>
            <pc:docMk/>
            <pc:sldMk cId="1088215144" sldId="4631"/>
            <ac:spMk id="41" creationId="{232B0C8C-F8B8-F5DF-E59B-C3BDAAD8E582}"/>
          </ac:spMkLst>
        </pc:spChg>
        <pc:spChg chg="mod">
          <ac:chgData name="Jagrit Khanna" userId="d4fa43fa-4abe-4d35-9d9a-736a10166904" providerId="ADAL" clId="{8F737595-097F-44BB-A82F-01484F4BA498}" dt="2024-05-01T06:44:04.536" v="82"/>
          <ac:spMkLst>
            <pc:docMk/>
            <pc:sldMk cId="1088215144" sldId="4631"/>
            <ac:spMk id="42" creationId="{7FCA0C4D-DF3D-871B-CA8D-936A1BA48362}"/>
          </ac:spMkLst>
        </pc:spChg>
        <pc:spChg chg="mod">
          <ac:chgData name="Jagrit Khanna" userId="d4fa43fa-4abe-4d35-9d9a-736a10166904" providerId="ADAL" clId="{8F737595-097F-44BB-A82F-01484F4BA498}" dt="2024-05-01T06:44:04.536" v="82"/>
          <ac:spMkLst>
            <pc:docMk/>
            <pc:sldMk cId="1088215144" sldId="4631"/>
            <ac:spMk id="43" creationId="{37FFA41A-0E64-428E-6A01-9A28F6160C3E}"/>
          </ac:spMkLst>
        </pc:spChg>
        <pc:spChg chg="del">
          <ac:chgData name="Jagrit Khanna" userId="d4fa43fa-4abe-4d35-9d9a-736a10166904" providerId="ADAL" clId="{8F737595-097F-44BB-A82F-01484F4BA498}" dt="2024-05-01T06:43:58.007" v="80" actId="478"/>
          <ac:spMkLst>
            <pc:docMk/>
            <pc:sldMk cId="1088215144" sldId="4631"/>
            <ac:spMk id="44" creationId="{19D8A11D-9D5B-61AB-A309-1D09F03F2DA0}"/>
          </ac:spMkLst>
        </pc:spChg>
        <pc:spChg chg="mod">
          <ac:chgData name="Jagrit Khanna" userId="d4fa43fa-4abe-4d35-9d9a-736a10166904" providerId="ADAL" clId="{8F737595-097F-44BB-A82F-01484F4BA498}" dt="2024-05-01T06:44:04.536" v="82"/>
          <ac:spMkLst>
            <pc:docMk/>
            <pc:sldMk cId="1088215144" sldId="4631"/>
            <ac:spMk id="45" creationId="{9FD2059A-4637-EE6D-1529-92C2ED500946}"/>
          </ac:spMkLst>
        </pc:spChg>
        <pc:spChg chg="del">
          <ac:chgData name="Jagrit Khanna" userId="d4fa43fa-4abe-4d35-9d9a-736a10166904" providerId="ADAL" clId="{8F737595-097F-44BB-A82F-01484F4BA498}" dt="2024-05-01T06:43:58.007" v="80" actId="478"/>
          <ac:spMkLst>
            <pc:docMk/>
            <pc:sldMk cId="1088215144" sldId="4631"/>
            <ac:spMk id="46" creationId="{7AFEDE36-E196-FE69-2BD9-3F1AAFEE7196}"/>
          </ac:spMkLst>
        </pc:spChg>
        <pc:spChg chg="mod">
          <ac:chgData name="Jagrit Khanna" userId="d4fa43fa-4abe-4d35-9d9a-736a10166904" providerId="ADAL" clId="{8F737595-097F-44BB-A82F-01484F4BA498}" dt="2024-05-01T06:44:04.536" v="82"/>
          <ac:spMkLst>
            <pc:docMk/>
            <pc:sldMk cId="1088215144" sldId="4631"/>
            <ac:spMk id="47" creationId="{727993EB-D523-3B4E-83B6-D2DDBD95FE9F}"/>
          </ac:spMkLst>
        </pc:spChg>
        <pc:spChg chg="del">
          <ac:chgData name="Jagrit Khanna" userId="d4fa43fa-4abe-4d35-9d9a-736a10166904" providerId="ADAL" clId="{8F737595-097F-44BB-A82F-01484F4BA498}" dt="2024-05-01T06:43:58.007" v="80" actId="478"/>
          <ac:spMkLst>
            <pc:docMk/>
            <pc:sldMk cId="1088215144" sldId="4631"/>
            <ac:spMk id="48" creationId="{8F8A12EB-1EE4-A21A-FF80-5F5D773D007C}"/>
          </ac:spMkLst>
        </pc:spChg>
        <pc:spChg chg="del">
          <ac:chgData name="Jagrit Khanna" userId="d4fa43fa-4abe-4d35-9d9a-736a10166904" providerId="ADAL" clId="{8F737595-097F-44BB-A82F-01484F4BA498}" dt="2024-05-01T06:43:58.007" v="80" actId="478"/>
          <ac:spMkLst>
            <pc:docMk/>
            <pc:sldMk cId="1088215144" sldId="4631"/>
            <ac:spMk id="50" creationId="{AFF3EEDF-4636-236F-3E1A-CF6C22FE4698}"/>
          </ac:spMkLst>
        </pc:spChg>
        <pc:spChg chg="del">
          <ac:chgData name="Jagrit Khanna" userId="d4fa43fa-4abe-4d35-9d9a-736a10166904" providerId="ADAL" clId="{8F737595-097F-44BB-A82F-01484F4BA498}" dt="2024-05-01T06:43:58.007" v="80" actId="478"/>
          <ac:spMkLst>
            <pc:docMk/>
            <pc:sldMk cId="1088215144" sldId="4631"/>
            <ac:spMk id="51" creationId="{8D2BEF7F-57E8-6621-6A6B-2532DA64C995}"/>
          </ac:spMkLst>
        </pc:spChg>
        <pc:spChg chg="del">
          <ac:chgData name="Jagrit Khanna" userId="d4fa43fa-4abe-4d35-9d9a-736a10166904" providerId="ADAL" clId="{8F737595-097F-44BB-A82F-01484F4BA498}" dt="2024-05-01T06:43:58.007" v="80" actId="478"/>
          <ac:spMkLst>
            <pc:docMk/>
            <pc:sldMk cId="1088215144" sldId="4631"/>
            <ac:spMk id="52" creationId="{608CF4E8-E4C5-894C-1AA3-E60103D2D8B1}"/>
          </ac:spMkLst>
        </pc:spChg>
        <pc:spChg chg="del">
          <ac:chgData name="Jagrit Khanna" userId="d4fa43fa-4abe-4d35-9d9a-736a10166904" providerId="ADAL" clId="{8F737595-097F-44BB-A82F-01484F4BA498}" dt="2024-05-01T06:43:58.007" v="80" actId="478"/>
          <ac:spMkLst>
            <pc:docMk/>
            <pc:sldMk cId="1088215144" sldId="4631"/>
            <ac:spMk id="53" creationId="{9A23AC37-7D14-024B-3A38-462E36F7F7A3}"/>
          </ac:spMkLst>
        </pc:spChg>
        <pc:spChg chg="del">
          <ac:chgData name="Jagrit Khanna" userId="d4fa43fa-4abe-4d35-9d9a-736a10166904" providerId="ADAL" clId="{8F737595-097F-44BB-A82F-01484F4BA498}" dt="2024-05-01T06:43:58.007" v="80" actId="478"/>
          <ac:spMkLst>
            <pc:docMk/>
            <pc:sldMk cId="1088215144" sldId="4631"/>
            <ac:spMk id="54" creationId="{8E277383-1F36-8CC2-43A5-85FD815A6FC7}"/>
          </ac:spMkLst>
        </pc:spChg>
        <pc:spChg chg="del">
          <ac:chgData name="Jagrit Khanna" userId="d4fa43fa-4abe-4d35-9d9a-736a10166904" providerId="ADAL" clId="{8F737595-097F-44BB-A82F-01484F4BA498}" dt="2024-05-01T06:43:58.007" v="80" actId="478"/>
          <ac:spMkLst>
            <pc:docMk/>
            <pc:sldMk cId="1088215144" sldId="4631"/>
            <ac:spMk id="55" creationId="{DC2EDC7E-8C58-5AE1-B753-BDBD67A1F345}"/>
          </ac:spMkLst>
        </pc:spChg>
        <pc:spChg chg="del">
          <ac:chgData name="Jagrit Khanna" userId="d4fa43fa-4abe-4d35-9d9a-736a10166904" providerId="ADAL" clId="{8F737595-097F-44BB-A82F-01484F4BA498}" dt="2024-05-01T06:43:58.007" v="80" actId="478"/>
          <ac:spMkLst>
            <pc:docMk/>
            <pc:sldMk cId="1088215144" sldId="4631"/>
            <ac:spMk id="56" creationId="{C9C5A8E1-505B-3F98-5B6E-F6BA29176D3B}"/>
          </ac:spMkLst>
        </pc:spChg>
        <pc:spChg chg="del">
          <ac:chgData name="Jagrit Khanna" userId="d4fa43fa-4abe-4d35-9d9a-736a10166904" providerId="ADAL" clId="{8F737595-097F-44BB-A82F-01484F4BA498}" dt="2024-05-01T06:43:58.007" v="80" actId="478"/>
          <ac:spMkLst>
            <pc:docMk/>
            <pc:sldMk cId="1088215144" sldId="4631"/>
            <ac:spMk id="57" creationId="{0317F6B1-9EEE-ACF4-1C65-FC939D6FCACE}"/>
          </ac:spMkLst>
        </pc:spChg>
        <pc:spChg chg="del">
          <ac:chgData name="Jagrit Khanna" userId="d4fa43fa-4abe-4d35-9d9a-736a10166904" providerId="ADAL" clId="{8F737595-097F-44BB-A82F-01484F4BA498}" dt="2024-05-01T06:43:58.007" v="80" actId="478"/>
          <ac:spMkLst>
            <pc:docMk/>
            <pc:sldMk cId="1088215144" sldId="4631"/>
            <ac:spMk id="58" creationId="{35ECDBF3-B2DC-525E-5A23-363A01635CFE}"/>
          </ac:spMkLst>
        </pc:spChg>
        <pc:spChg chg="del">
          <ac:chgData name="Jagrit Khanna" userId="d4fa43fa-4abe-4d35-9d9a-736a10166904" providerId="ADAL" clId="{8F737595-097F-44BB-A82F-01484F4BA498}" dt="2024-05-01T06:43:58.007" v="80" actId="478"/>
          <ac:spMkLst>
            <pc:docMk/>
            <pc:sldMk cId="1088215144" sldId="4631"/>
            <ac:spMk id="59" creationId="{679031FD-28E3-CAE5-D3A0-94B13B87DDB5}"/>
          </ac:spMkLst>
        </pc:spChg>
        <pc:spChg chg="del">
          <ac:chgData name="Jagrit Khanna" userId="d4fa43fa-4abe-4d35-9d9a-736a10166904" providerId="ADAL" clId="{8F737595-097F-44BB-A82F-01484F4BA498}" dt="2024-05-01T06:43:58.007" v="80" actId="478"/>
          <ac:spMkLst>
            <pc:docMk/>
            <pc:sldMk cId="1088215144" sldId="4631"/>
            <ac:spMk id="72" creationId="{51A63A5E-BD4E-B8EC-A971-1FED8BC3FD38}"/>
          </ac:spMkLst>
        </pc:spChg>
        <pc:spChg chg="del">
          <ac:chgData name="Jagrit Khanna" userId="d4fa43fa-4abe-4d35-9d9a-736a10166904" providerId="ADAL" clId="{8F737595-097F-44BB-A82F-01484F4BA498}" dt="2024-05-01T06:43:58.007" v="80" actId="478"/>
          <ac:spMkLst>
            <pc:docMk/>
            <pc:sldMk cId="1088215144" sldId="4631"/>
            <ac:spMk id="73" creationId="{50B9B2BB-8326-B81A-3D73-F4184588B7F5}"/>
          </ac:spMkLst>
        </pc:spChg>
        <pc:spChg chg="del">
          <ac:chgData name="Jagrit Khanna" userId="d4fa43fa-4abe-4d35-9d9a-736a10166904" providerId="ADAL" clId="{8F737595-097F-44BB-A82F-01484F4BA498}" dt="2024-05-01T06:43:58.007" v="80" actId="478"/>
          <ac:spMkLst>
            <pc:docMk/>
            <pc:sldMk cId="1088215144" sldId="4631"/>
            <ac:spMk id="74" creationId="{65384AA2-3B3C-323B-4385-AA39550D9C6E}"/>
          </ac:spMkLst>
        </pc:spChg>
        <pc:spChg chg="del">
          <ac:chgData name="Jagrit Khanna" userId="d4fa43fa-4abe-4d35-9d9a-736a10166904" providerId="ADAL" clId="{8F737595-097F-44BB-A82F-01484F4BA498}" dt="2024-05-01T06:43:58.007" v="80" actId="478"/>
          <ac:spMkLst>
            <pc:docMk/>
            <pc:sldMk cId="1088215144" sldId="4631"/>
            <ac:spMk id="75" creationId="{3C51D2CA-C95E-976A-A234-16EC05D25B8F}"/>
          </ac:spMkLst>
        </pc:spChg>
        <pc:spChg chg="del">
          <ac:chgData name="Jagrit Khanna" userId="d4fa43fa-4abe-4d35-9d9a-736a10166904" providerId="ADAL" clId="{8F737595-097F-44BB-A82F-01484F4BA498}" dt="2024-05-01T06:43:58.007" v="80" actId="478"/>
          <ac:spMkLst>
            <pc:docMk/>
            <pc:sldMk cId="1088215144" sldId="4631"/>
            <ac:spMk id="76" creationId="{D62D8D7F-635A-AC5E-9526-56115DFB747C}"/>
          </ac:spMkLst>
        </pc:spChg>
        <pc:spChg chg="del">
          <ac:chgData name="Jagrit Khanna" userId="d4fa43fa-4abe-4d35-9d9a-736a10166904" providerId="ADAL" clId="{8F737595-097F-44BB-A82F-01484F4BA498}" dt="2024-05-01T06:43:58.007" v="80" actId="478"/>
          <ac:spMkLst>
            <pc:docMk/>
            <pc:sldMk cId="1088215144" sldId="4631"/>
            <ac:spMk id="77" creationId="{0A1F0D38-269E-CC22-6680-DEFB0D53BCCD}"/>
          </ac:spMkLst>
        </pc:spChg>
        <pc:spChg chg="del">
          <ac:chgData name="Jagrit Khanna" userId="d4fa43fa-4abe-4d35-9d9a-736a10166904" providerId="ADAL" clId="{8F737595-097F-44BB-A82F-01484F4BA498}" dt="2024-05-01T06:43:58.007" v="80" actId="478"/>
          <ac:spMkLst>
            <pc:docMk/>
            <pc:sldMk cId="1088215144" sldId="4631"/>
            <ac:spMk id="78" creationId="{7E7864B0-50E0-2206-44B6-DF43D018AB23}"/>
          </ac:spMkLst>
        </pc:spChg>
        <pc:spChg chg="del">
          <ac:chgData name="Jagrit Khanna" userId="d4fa43fa-4abe-4d35-9d9a-736a10166904" providerId="ADAL" clId="{8F737595-097F-44BB-A82F-01484F4BA498}" dt="2024-05-01T06:43:58.007" v="80" actId="478"/>
          <ac:spMkLst>
            <pc:docMk/>
            <pc:sldMk cId="1088215144" sldId="4631"/>
            <ac:spMk id="79" creationId="{4A0C8C37-0E07-4343-0388-1A5E3432FEB7}"/>
          </ac:spMkLst>
        </pc:spChg>
        <pc:spChg chg="del">
          <ac:chgData name="Jagrit Khanna" userId="d4fa43fa-4abe-4d35-9d9a-736a10166904" providerId="ADAL" clId="{8F737595-097F-44BB-A82F-01484F4BA498}" dt="2024-05-01T06:43:58.007" v="80" actId="478"/>
          <ac:spMkLst>
            <pc:docMk/>
            <pc:sldMk cId="1088215144" sldId="4631"/>
            <ac:spMk id="80" creationId="{69647F05-CD60-6ECF-DF1C-B5BC88E0EC6B}"/>
          </ac:spMkLst>
        </pc:spChg>
        <pc:spChg chg="del">
          <ac:chgData name="Jagrit Khanna" userId="d4fa43fa-4abe-4d35-9d9a-736a10166904" providerId="ADAL" clId="{8F737595-097F-44BB-A82F-01484F4BA498}" dt="2024-05-01T06:43:58.007" v="80" actId="478"/>
          <ac:spMkLst>
            <pc:docMk/>
            <pc:sldMk cId="1088215144" sldId="4631"/>
            <ac:spMk id="81" creationId="{45AC4AE7-33D8-6385-A565-838DABC573B8}"/>
          </ac:spMkLst>
        </pc:spChg>
        <pc:spChg chg="mod">
          <ac:chgData name="Jagrit Khanna" userId="d4fa43fa-4abe-4d35-9d9a-736a10166904" providerId="ADAL" clId="{8F737595-097F-44BB-A82F-01484F4BA498}" dt="2024-05-01T06:44:12.495" v="83"/>
          <ac:spMkLst>
            <pc:docMk/>
            <pc:sldMk cId="1088215144" sldId="4631"/>
            <ac:spMk id="82" creationId="{054B422C-CD91-3333-FC1B-2CEB1FB54584}"/>
          </ac:spMkLst>
        </pc:spChg>
        <pc:spChg chg="mod">
          <ac:chgData name="Jagrit Khanna" userId="d4fa43fa-4abe-4d35-9d9a-736a10166904" providerId="ADAL" clId="{8F737595-097F-44BB-A82F-01484F4BA498}" dt="2024-05-01T06:44:04.536" v="82"/>
          <ac:spMkLst>
            <pc:docMk/>
            <pc:sldMk cId="1088215144" sldId="4631"/>
            <ac:spMk id="83" creationId="{EB629A64-70B3-A0C1-75CC-C0EDE9433828}"/>
          </ac:spMkLst>
        </pc:spChg>
        <pc:spChg chg="mod">
          <ac:chgData name="Jagrit Khanna" userId="d4fa43fa-4abe-4d35-9d9a-736a10166904" providerId="ADAL" clId="{8F737595-097F-44BB-A82F-01484F4BA498}" dt="2024-05-01T06:44:04.536" v="82"/>
          <ac:spMkLst>
            <pc:docMk/>
            <pc:sldMk cId="1088215144" sldId="4631"/>
            <ac:spMk id="84" creationId="{1ACCEC26-5166-57E3-96A8-FE0FA1DF1912}"/>
          </ac:spMkLst>
        </pc:spChg>
        <pc:spChg chg="mod">
          <ac:chgData name="Jagrit Khanna" userId="d4fa43fa-4abe-4d35-9d9a-736a10166904" providerId="ADAL" clId="{8F737595-097F-44BB-A82F-01484F4BA498}" dt="2024-05-01T06:44:04.536" v="82"/>
          <ac:spMkLst>
            <pc:docMk/>
            <pc:sldMk cId="1088215144" sldId="4631"/>
            <ac:spMk id="85" creationId="{5A941B70-7D59-0B2C-F97B-D52DE0C2D494}"/>
          </ac:spMkLst>
        </pc:spChg>
        <pc:spChg chg="mod">
          <ac:chgData name="Jagrit Khanna" userId="d4fa43fa-4abe-4d35-9d9a-736a10166904" providerId="ADAL" clId="{8F737595-097F-44BB-A82F-01484F4BA498}" dt="2024-05-01T06:44:04.536" v="82"/>
          <ac:spMkLst>
            <pc:docMk/>
            <pc:sldMk cId="1088215144" sldId="4631"/>
            <ac:spMk id="86" creationId="{8559441B-C112-1B0A-7A73-0B9AEB1F34E1}"/>
          </ac:spMkLst>
        </pc:spChg>
        <pc:spChg chg="mod">
          <ac:chgData name="Jagrit Khanna" userId="d4fa43fa-4abe-4d35-9d9a-736a10166904" providerId="ADAL" clId="{8F737595-097F-44BB-A82F-01484F4BA498}" dt="2024-05-01T06:44:04.536" v="82"/>
          <ac:spMkLst>
            <pc:docMk/>
            <pc:sldMk cId="1088215144" sldId="4631"/>
            <ac:spMk id="87" creationId="{ED245826-BF9E-F42A-8EBF-0F8917B8F54F}"/>
          </ac:spMkLst>
        </pc:spChg>
        <pc:spChg chg="mod">
          <ac:chgData name="Jagrit Khanna" userId="d4fa43fa-4abe-4d35-9d9a-736a10166904" providerId="ADAL" clId="{8F737595-097F-44BB-A82F-01484F4BA498}" dt="2024-05-01T06:44:04.536" v="82"/>
          <ac:spMkLst>
            <pc:docMk/>
            <pc:sldMk cId="1088215144" sldId="4631"/>
            <ac:spMk id="88" creationId="{07FC1F60-58EF-E34D-66EC-9EB26181A6B8}"/>
          </ac:spMkLst>
        </pc:spChg>
        <pc:spChg chg="mod">
          <ac:chgData name="Jagrit Khanna" userId="d4fa43fa-4abe-4d35-9d9a-736a10166904" providerId="ADAL" clId="{8F737595-097F-44BB-A82F-01484F4BA498}" dt="2024-05-01T06:44:04.536" v="82"/>
          <ac:spMkLst>
            <pc:docMk/>
            <pc:sldMk cId="1088215144" sldId="4631"/>
            <ac:spMk id="89" creationId="{F7B439EA-B0B5-7295-ACDA-7BBCD0BB84F5}"/>
          </ac:spMkLst>
        </pc:spChg>
        <pc:spChg chg="mod">
          <ac:chgData name="Jagrit Khanna" userId="d4fa43fa-4abe-4d35-9d9a-736a10166904" providerId="ADAL" clId="{8F737595-097F-44BB-A82F-01484F4BA498}" dt="2024-05-01T06:44:04.536" v="82"/>
          <ac:spMkLst>
            <pc:docMk/>
            <pc:sldMk cId="1088215144" sldId="4631"/>
            <ac:spMk id="90" creationId="{318CC513-4DE1-3046-A72E-4BD76848F78A}"/>
          </ac:spMkLst>
        </pc:spChg>
        <pc:spChg chg="mod">
          <ac:chgData name="Jagrit Khanna" userId="d4fa43fa-4abe-4d35-9d9a-736a10166904" providerId="ADAL" clId="{8F737595-097F-44BB-A82F-01484F4BA498}" dt="2024-05-01T06:44:04.536" v="82"/>
          <ac:spMkLst>
            <pc:docMk/>
            <pc:sldMk cId="1088215144" sldId="4631"/>
            <ac:spMk id="91" creationId="{AECD3755-E0FC-81C5-6465-F2BABBBC4151}"/>
          </ac:spMkLst>
        </pc:spChg>
        <pc:spChg chg="mod">
          <ac:chgData name="Jagrit Khanna" userId="d4fa43fa-4abe-4d35-9d9a-736a10166904" providerId="ADAL" clId="{8F737595-097F-44BB-A82F-01484F4BA498}" dt="2024-05-01T06:44:04.536" v="82"/>
          <ac:spMkLst>
            <pc:docMk/>
            <pc:sldMk cId="1088215144" sldId="4631"/>
            <ac:spMk id="92" creationId="{3D17CB9B-AF32-62FB-ECD1-57A5414FA2D5}"/>
          </ac:spMkLst>
        </pc:spChg>
        <pc:spChg chg="mod">
          <ac:chgData name="Jagrit Khanna" userId="d4fa43fa-4abe-4d35-9d9a-736a10166904" providerId="ADAL" clId="{8F737595-097F-44BB-A82F-01484F4BA498}" dt="2024-05-01T06:44:04.536" v="82"/>
          <ac:spMkLst>
            <pc:docMk/>
            <pc:sldMk cId="1088215144" sldId="4631"/>
            <ac:spMk id="93" creationId="{91756E8C-0DAE-1EAF-FE91-F611F18821C9}"/>
          </ac:spMkLst>
        </pc:spChg>
        <pc:spChg chg="mod">
          <ac:chgData name="Jagrit Khanna" userId="d4fa43fa-4abe-4d35-9d9a-736a10166904" providerId="ADAL" clId="{8F737595-097F-44BB-A82F-01484F4BA498}" dt="2024-05-01T06:44:04.536" v="82"/>
          <ac:spMkLst>
            <pc:docMk/>
            <pc:sldMk cId="1088215144" sldId="4631"/>
            <ac:spMk id="94" creationId="{65FFF5FF-2132-88A2-694E-F170C3808906}"/>
          </ac:spMkLst>
        </pc:spChg>
        <pc:spChg chg="mod">
          <ac:chgData name="Jagrit Khanna" userId="d4fa43fa-4abe-4d35-9d9a-736a10166904" providerId="ADAL" clId="{8F737595-097F-44BB-A82F-01484F4BA498}" dt="2024-05-01T06:44:04.536" v="82"/>
          <ac:spMkLst>
            <pc:docMk/>
            <pc:sldMk cId="1088215144" sldId="4631"/>
            <ac:spMk id="95" creationId="{2115C2D2-2EF2-C898-18CB-47BE4E4A938E}"/>
          </ac:spMkLst>
        </pc:spChg>
        <pc:spChg chg="mod">
          <ac:chgData name="Jagrit Khanna" userId="d4fa43fa-4abe-4d35-9d9a-736a10166904" providerId="ADAL" clId="{8F737595-097F-44BB-A82F-01484F4BA498}" dt="2024-05-01T06:44:04.536" v="82"/>
          <ac:spMkLst>
            <pc:docMk/>
            <pc:sldMk cId="1088215144" sldId="4631"/>
            <ac:spMk id="96" creationId="{A19617F9-0573-08BF-E152-2781A0BA8150}"/>
          </ac:spMkLst>
        </pc:spChg>
        <pc:spChg chg="add mod">
          <ac:chgData name="Jagrit Khanna" userId="d4fa43fa-4abe-4d35-9d9a-736a10166904" providerId="ADAL" clId="{8F737595-097F-44BB-A82F-01484F4BA498}" dt="2024-05-01T06:44:26.931" v="88"/>
          <ac:spMkLst>
            <pc:docMk/>
            <pc:sldMk cId="1088215144" sldId="4631"/>
            <ac:spMk id="97" creationId="{CF34CD63-8257-570A-15C5-38684760C022}"/>
          </ac:spMkLst>
        </pc:spChg>
        <pc:grpChg chg="mod">
          <ac:chgData name="Jagrit Khanna" userId="d4fa43fa-4abe-4d35-9d9a-736a10166904" providerId="ADAL" clId="{8F737595-097F-44BB-A82F-01484F4BA498}" dt="2024-05-01T06:44:04.536" v="82"/>
          <ac:grpSpMkLst>
            <pc:docMk/>
            <pc:sldMk cId="1088215144" sldId="4631"/>
            <ac:grpSpMk id="7" creationId="{30CD4275-6329-55B9-F2B7-302F1D17E79C}"/>
          </ac:grpSpMkLst>
        </pc:grpChg>
        <pc:grpChg chg="mod">
          <ac:chgData name="Jagrit Khanna" userId="d4fa43fa-4abe-4d35-9d9a-736a10166904" providerId="ADAL" clId="{8F737595-097F-44BB-A82F-01484F4BA498}" dt="2024-05-01T06:44:04.536" v="82"/>
          <ac:grpSpMkLst>
            <pc:docMk/>
            <pc:sldMk cId="1088215144" sldId="4631"/>
            <ac:grpSpMk id="11" creationId="{86C61D0E-98C9-82DC-F2AD-64E2FE4A3CDC}"/>
          </ac:grpSpMkLst>
        </pc:grpChg>
        <pc:grpChg chg="mod">
          <ac:chgData name="Jagrit Khanna" userId="d4fa43fa-4abe-4d35-9d9a-736a10166904" providerId="ADAL" clId="{8F737595-097F-44BB-A82F-01484F4BA498}" dt="2024-05-01T06:44:04.536" v="82"/>
          <ac:grpSpMkLst>
            <pc:docMk/>
            <pc:sldMk cId="1088215144" sldId="4631"/>
            <ac:grpSpMk id="12" creationId="{512AF938-A035-1E52-BBC4-F025711D9D46}"/>
          </ac:grpSpMkLst>
        </pc:grpChg>
        <pc:grpChg chg="mod">
          <ac:chgData name="Jagrit Khanna" userId="d4fa43fa-4abe-4d35-9d9a-736a10166904" providerId="ADAL" clId="{8F737595-097F-44BB-A82F-01484F4BA498}" dt="2024-05-01T06:44:04.536" v="82"/>
          <ac:grpSpMkLst>
            <pc:docMk/>
            <pc:sldMk cId="1088215144" sldId="4631"/>
            <ac:grpSpMk id="14" creationId="{AA419452-38E4-E2C9-3FDF-3A394A8EE37D}"/>
          </ac:grpSpMkLst>
        </pc:grpChg>
        <pc:grpChg chg="add mod">
          <ac:chgData name="Jagrit Khanna" userId="d4fa43fa-4abe-4d35-9d9a-736a10166904" providerId="ADAL" clId="{8F737595-097F-44BB-A82F-01484F4BA498}" dt="2024-05-01T06:44:04.536" v="82"/>
          <ac:grpSpMkLst>
            <pc:docMk/>
            <pc:sldMk cId="1088215144" sldId="4631"/>
            <ac:grpSpMk id="22" creationId="{97D96AFD-97C0-2700-B0AB-4171F48D5957}"/>
          </ac:grpSpMkLst>
        </pc:grpChg>
        <pc:grpChg chg="add mod">
          <ac:chgData name="Jagrit Khanna" userId="d4fa43fa-4abe-4d35-9d9a-736a10166904" providerId="ADAL" clId="{8F737595-097F-44BB-A82F-01484F4BA498}" dt="2024-05-01T06:44:04.536" v="82"/>
          <ac:grpSpMkLst>
            <pc:docMk/>
            <pc:sldMk cId="1088215144" sldId="4631"/>
            <ac:grpSpMk id="23" creationId="{D04A66FA-248F-1CC6-0BA3-F0E2E83F080B}"/>
          </ac:grpSpMkLst>
        </pc:grpChg>
        <pc:grpChg chg="mod">
          <ac:chgData name="Jagrit Khanna" userId="d4fa43fa-4abe-4d35-9d9a-736a10166904" providerId="ADAL" clId="{8F737595-097F-44BB-A82F-01484F4BA498}" dt="2024-05-01T06:44:04.536" v="82"/>
          <ac:grpSpMkLst>
            <pc:docMk/>
            <pc:sldMk cId="1088215144" sldId="4631"/>
            <ac:grpSpMk id="25" creationId="{C3EE86F2-685A-199E-5EDC-381B5270CF24}"/>
          </ac:grpSpMkLst>
        </pc:grpChg>
        <pc:grpChg chg="mod">
          <ac:chgData name="Jagrit Khanna" userId="d4fa43fa-4abe-4d35-9d9a-736a10166904" providerId="ADAL" clId="{8F737595-097F-44BB-A82F-01484F4BA498}" dt="2024-05-01T06:44:04.536" v="82"/>
          <ac:grpSpMkLst>
            <pc:docMk/>
            <pc:sldMk cId="1088215144" sldId="4631"/>
            <ac:grpSpMk id="26" creationId="{46AC5F72-854C-1855-F76D-A692DBA03046}"/>
          </ac:grpSpMkLst>
        </pc:grpChg>
        <pc:grpChg chg="mod">
          <ac:chgData name="Jagrit Khanna" userId="d4fa43fa-4abe-4d35-9d9a-736a10166904" providerId="ADAL" clId="{8F737595-097F-44BB-A82F-01484F4BA498}" dt="2024-05-01T06:44:04.536" v="82"/>
          <ac:grpSpMkLst>
            <pc:docMk/>
            <pc:sldMk cId="1088215144" sldId="4631"/>
            <ac:grpSpMk id="27" creationId="{1E5FFEDC-75F4-3174-F53A-D16356B1E765}"/>
          </ac:grpSpMkLst>
        </pc:grpChg>
        <pc:grpChg chg="mod">
          <ac:chgData name="Jagrit Khanna" userId="d4fa43fa-4abe-4d35-9d9a-736a10166904" providerId="ADAL" clId="{8F737595-097F-44BB-A82F-01484F4BA498}" dt="2024-05-01T06:44:04.536" v="82"/>
          <ac:grpSpMkLst>
            <pc:docMk/>
            <pc:sldMk cId="1088215144" sldId="4631"/>
            <ac:grpSpMk id="37" creationId="{1E19AFB8-24F0-E13A-5939-72F1292DF796}"/>
          </ac:grpSpMkLst>
        </pc:grpChg>
        <pc:grpChg chg="mod">
          <ac:chgData name="Jagrit Khanna" userId="d4fa43fa-4abe-4d35-9d9a-736a10166904" providerId="ADAL" clId="{8F737595-097F-44BB-A82F-01484F4BA498}" dt="2024-05-01T06:44:04.536" v="82"/>
          <ac:grpSpMkLst>
            <pc:docMk/>
            <pc:sldMk cId="1088215144" sldId="4631"/>
            <ac:grpSpMk id="49" creationId="{5113639B-4849-4FF9-3DC4-B7D71564ECDC}"/>
          </ac:grpSpMkLst>
        </pc:grpChg>
        <pc:grpChg chg="del">
          <ac:chgData name="Jagrit Khanna" userId="d4fa43fa-4abe-4d35-9d9a-736a10166904" providerId="ADAL" clId="{8F737595-097F-44BB-A82F-01484F4BA498}" dt="2024-05-01T06:43:58.007" v="80" actId="478"/>
          <ac:grpSpMkLst>
            <pc:docMk/>
            <pc:sldMk cId="1088215144" sldId="4631"/>
            <ac:grpSpMk id="60" creationId="{52528843-058C-C40A-21B0-B8C1DB2D0A37}"/>
          </ac:grpSpMkLst>
        </pc:grpChg>
        <pc:grpChg chg="del">
          <ac:chgData name="Jagrit Khanna" userId="d4fa43fa-4abe-4d35-9d9a-736a10166904" providerId="ADAL" clId="{8F737595-097F-44BB-A82F-01484F4BA498}" dt="2024-05-01T06:43:58.007" v="80" actId="478"/>
          <ac:grpSpMkLst>
            <pc:docMk/>
            <pc:sldMk cId="1088215144" sldId="4631"/>
            <ac:grpSpMk id="63" creationId="{C7B0CEE3-0E55-D8EF-7253-33EA7D544CAB}"/>
          </ac:grpSpMkLst>
        </pc:grpChg>
        <pc:grpChg chg="del">
          <ac:chgData name="Jagrit Khanna" userId="d4fa43fa-4abe-4d35-9d9a-736a10166904" providerId="ADAL" clId="{8F737595-097F-44BB-A82F-01484F4BA498}" dt="2024-05-01T06:43:58.007" v="80" actId="478"/>
          <ac:grpSpMkLst>
            <pc:docMk/>
            <pc:sldMk cId="1088215144" sldId="4631"/>
            <ac:grpSpMk id="66" creationId="{FFA38D1F-EE47-97F8-D767-C891011370B3}"/>
          </ac:grpSpMkLst>
        </pc:grpChg>
        <pc:grpChg chg="del">
          <ac:chgData name="Jagrit Khanna" userId="d4fa43fa-4abe-4d35-9d9a-736a10166904" providerId="ADAL" clId="{8F737595-097F-44BB-A82F-01484F4BA498}" dt="2024-05-01T06:43:58.007" v="80" actId="478"/>
          <ac:grpSpMkLst>
            <pc:docMk/>
            <pc:sldMk cId="1088215144" sldId="4631"/>
            <ac:grpSpMk id="69" creationId="{F76CF228-D1BB-EFB9-1461-4259983653DF}"/>
          </ac:grpSpMkLst>
        </pc:grpChg>
        <pc:picChg chg="del">
          <ac:chgData name="Jagrit Khanna" userId="d4fa43fa-4abe-4d35-9d9a-736a10166904" providerId="ADAL" clId="{8F737595-097F-44BB-A82F-01484F4BA498}" dt="2024-05-01T06:43:58.007" v="80" actId="478"/>
          <ac:picMkLst>
            <pc:docMk/>
            <pc:sldMk cId="1088215144" sldId="4631"/>
            <ac:picMk id="1026" creationId="{D2F00046-3346-7069-1352-1D6A932254A0}"/>
          </ac:picMkLst>
        </pc:picChg>
      </pc:sldChg>
    </pc:docChg>
  </pc:docChgLst>
  <pc:docChgLst>
    <pc:chgData name="Ashish A" userId="2caf52eb-dcd8-449f-894d-301a1dc41db4" providerId="ADAL" clId="{0F9306DB-B2DA-4DFB-89D7-DFAACA5C1943}"/>
    <pc:docChg chg="undo redo custSel addSld delSld modSld sldOrd">
      <pc:chgData name="Ashish A" userId="2caf52eb-dcd8-449f-894d-301a1dc41db4" providerId="ADAL" clId="{0F9306DB-B2DA-4DFB-89D7-DFAACA5C1943}" dt="2024-05-22T12:27:15.593" v="2189" actId="20577"/>
      <pc:docMkLst>
        <pc:docMk/>
      </pc:docMkLst>
      <pc:sldChg chg="addSp delSp modSp mod">
        <pc:chgData name="Ashish A" userId="2caf52eb-dcd8-449f-894d-301a1dc41db4" providerId="ADAL" clId="{0F9306DB-B2DA-4DFB-89D7-DFAACA5C1943}" dt="2024-05-22T11:48:39.461" v="2022" actId="123"/>
        <pc:sldMkLst>
          <pc:docMk/>
          <pc:sldMk cId="2893317613" sldId="2957"/>
        </pc:sldMkLst>
        <pc:spChg chg="mod">
          <ac:chgData name="Ashish A" userId="2caf52eb-dcd8-449f-894d-301a1dc41db4" providerId="ADAL" clId="{0F9306DB-B2DA-4DFB-89D7-DFAACA5C1943}" dt="2024-05-22T09:36:03.862" v="44" actId="1076"/>
          <ac:spMkLst>
            <pc:docMk/>
            <pc:sldMk cId="2893317613" sldId="2957"/>
            <ac:spMk id="3" creationId="{7FA8B6F6-B1D1-A069-BFF9-F7A33CBC9E1F}"/>
          </ac:spMkLst>
        </pc:spChg>
        <pc:spChg chg="mod">
          <ac:chgData name="Ashish A" userId="2caf52eb-dcd8-449f-894d-301a1dc41db4" providerId="ADAL" clId="{0F9306DB-B2DA-4DFB-89D7-DFAACA5C1943}" dt="2024-05-22T09:34:59.759" v="17" actId="14100"/>
          <ac:spMkLst>
            <pc:docMk/>
            <pc:sldMk cId="2893317613" sldId="2957"/>
            <ac:spMk id="4" creationId="{E75AB37A-0DE6-F571-5947-E7A33CFF6DEC}"/>
          </ac:spMkLst>
        </pc:spChg>
        <pc:spChg chg="mod">
          <ac:chgData name="Ashish A" userId="2caf52eb-dcd8-449f-894d-301a1dc41db4" providerId="ADAL" clId="{0F9306DB-B2DA-4DFB-89D7-DFAACA5C1943}" dt="2024-05-22T09:36:10.737" v="46" actId="1076"/>
          <ac:spMkLst>
            <pc:docMk/>
            <pc:sldMk cId="2893317613" sldId="2957"/>
            <ac:spMk id="6" creationId="{8582F428-6AF3-8E0D-4901-7A3E49F153A0}"/>
          </ac:spMkLst>
        </pc:spChg>
        <pc:spChg chg="mod">
          <ac:chgData name="Ashish A" userId="2caf52eb-dcd8-449f-894d-301a1dc41db4" providerId="ADAL" clId="{0F9306DB-B2DA-4DFB-89D7-DFAACA5C1943}" dt="2024-05-22T09:39:10.351" v="120" actId="1037"/>
          <ac:spMkLst>
            <pc:docMk/>
            <pc:sldMk cId="2893317613" sldId="2957"/>
            <ac:spMk id="8" creationId="{186B4A0A-B024-6154-6702-3378185C88A3}"/>
          </ac:spMkLst>
        </pc:spChg>
        <pc:spChg chg="mod">
          <ac:chgData name="Ashish A" userId="2caf52eb-dcd8-449f-894d-301a1dc41db4" providerId="ADAL" clId="{0F9306DB-B2DA-4DFB-89D7-DFAACA5C1943}" dt="2024-05-22T09:39:06.265" v="107" actId="404"/>
          <ac:spMkLst>
            <pc:docMk/>
            <pc:sldMk cId="2893317613" sldId="2957"/>
            <ac:spMk id="12" creationId="{4CC2B3CA-277F-0E9E-0159-D6581886CCDF}"/>
          </ac:spMkLst>
        </pc:spChg>
        <pc:spChg chg="mod">
          <ac:chgData name="Ashish A" userId="2caf52eb-dcd8-449f-894d-301a1dc41db4" providerId="ADAL" clId="{0F9306DB-B2DA-4DFB-89D7-DFAACA5C1943}" dt="2024-05-22T09:35:29.693" v="32" actId="1076"/>
          <ac:spMkLst>
            <pc:docMk/>
            <pc:sldMk cId="2893317613" sldId="2957"/>
            <ac:spMk id="13" creationId="{F3E0913C-BC29-76C6-887E-95B7E03E9370}"/>
          </ac:spMkLst>
        </pc:spChg>
        <pc:spChg chg="add mod">
          <ac:chgData name="Ashish A" userId="2caf52eb-dcd8-449f-894d-301a1dc41db4" providerId="ADAL" clId="{0F9306DB-B2DA-4DFB-89D7-DFAACA5C1943}" dt="2024-05-22T09:43:36.370" v="297" actId="14100"/>
          <ac:spMkLst>
            <pc:docMk/>
            <pc:sldMk cId="2893317613" sldId="2957"/>
            <ac:spMk id="19" creationId="{D5164A2C-4716-274C-2B4D-273B0D698F62}"/>
          </ac:spMkLst>
        </pc:spChg>
        <pc:spChg chg="mod">
          <ac:chgData name="Ashish A" userId="2caf52eb-dcd8-449f-894d-301a1dc41db4" providerId="ADAL" clId="{0F9306DB-B2DA-4DFB-89D7-DFAACA5C1943}" dt="2024-05-22T11:48:39.461" v="2022" actId="123"/>
          <ac:spMkLst>
            <pc:docMk/>
            <pc:sldMk cId="2893317613" sldId="2957"/>
            <ac:spMk id="56" creationId="{4E66A46D-C34A-D375-1D10-C843B01F92DD}"/>
          </ac:spMkLst>
        </pc:spChg>
        <pc:spChg chg="mod">
          <ac:chgData name="Ashish A" userId="2caf52eb-dcd8-449f-894d-301a1dc41db4" providerId="ADAL" clId="{0F9306DB-B2DA-4DFB-89D7-DFAACA5C1943}" dt="2024-05-22T09:39:06.265" v="107" actId="404"/>
          <ac:spMkLst>
            <pc:docMk/>
            <pc:sldMk cId="2893317613" sldId="2957"/>
            <ac:spMk id="76" creationId="{E8E75BAE-1096-1AEA-9A36-14012FF5BA92}"/>
          </ac:spMkLst>
        </pc:spChg>
        <pc:spChg chg="mod">
          <ac:chgData name="Ashish A" userId="2caf52eb-dcd8-449f-894d-301a1dc41db4" providerId="ADAL" clId="{0F9306DB-B2DA-4DFB-89D7-DFAACA5C1943}" dt="2024-05-22T09:43:36.370" v="297" actId="14100"/>
          <ac:spMkLst>
            <pc:docMk/>
            <pc:sldMk cId="2893317613" sldId="2957"/>
            <ac:spMk id="77" creationId="{2DB25397-6939-0D5E-961A-8E392641E59A}"/>
          </ac:spMkLst>
        </pc:spChg>
        <pc:spChg chg="del mod">
          <ac:chgData name="Ashish A" userId="2caf52eb-dcd8-449f-894d-301a1dc41db4" providerId="ADAL" clId="{0F9306DB-B2DA-4DFB-89D7-DFAACA5C1943}" dt="2024-05-22T09:36:44.985" v="63" actId="478"/>
          <ac:spMkLst>
            <pc:docMk/>
            <pc:sldMk cId="2893317613" sldId="2957"/>
            <ac:spMk id="78" creationId="{A45FDAFE-8B06-06B6-07DF-2AF1BE12A7D2}"/>
          </ac:spMkLst>
        </pc:spChg>
        <pc:spChg chg="mod">
          <ac:chgData name="Ashish A" userId="2caf52eb-dcd8-449f-894d-301a1dc41db4" providerId="ADAL" clId="{0F9306DB-B2DA-4DFB-89D7-DFAACA5C1943}" dt="2024-05-22T11:47:28.310" v="1993" actId="1038"/>
          <ac:spMkLst>
            <pc:docMk/>
            <pc:sldMk cId="2893317613" sldId="2957"/>
            <ac:spMk id="79" creationId="{DD272980-E8D4-7BD3-5B84-2060B90B50DF}"/>
          </ac:spMkLst>
        </pc:spChg>
        <pc:spChg chg="mod">
          <ac:chgData name="Ashish A" userId="2caf52eb-dcd8-449f-894d-301a1dc41db4" providerId="ADAL" clId="{0F9306DB-B2DA-4DFB-89D7-DFAACA5C1943}" dt="2024-05-22T11:47:28.310" v="1993" actId="1038"/>
          <ac:spMkLst>
            <pc:docMk/>
            <pc:sldMk cId="2893317613" sldId="2957"/>
            <ac:spMk id="80" creationId="{5331AE8C-ABB1-5AB1-EA66-25E304BA7F4E}"/>
          </ac:spMkLst>
        </pc:spChg>
        <pc:spChg chg="mod">
          <ac:chgData name="Ashish A" userId="2caf52eb-dcd8-449f-894d-301a1dc41db4" providerId="ADAL" clId="{0F9306DB-B2DA-4DFB-89D7-DFAACA5C1943}" dt="2024-05-22T11:47:31.345" v="2000" actId="1038"/>
          <ac:spMkLst>
            <pc:docMk/>
            <pc:sldMk cId="2893317613" sldId="2957"/>
            <ac:spMk id="81" creationId="{077AD279-D5CD-77D9-4B19-520973BE52E4}"/>
          </ac:spMkLst>
        </pc:spChg>
        <pc:spChg chg="mod">
          <ac:chgData name="Ashish A" userId="2caf52eb-dcd8-449f-894d-301a1dc41db4" providerId="ADAL" clId="{0F9306DB-B2DA-4DFB-89D7-DFAACA5C1943}" dt="2024-05-22T11:47:31.345" v="2000" actId="1038"/>
          <ac:spMkLst>
            <pc:docMk/>
            <pc:sldMk cId="2893317613" sldId="2957"/>
            <ac:spMk id="87" creationId="{89D9EFD3-9743-E366-9F28-8627559952DD}"/>
          </ac:spMkLst>
        </pc:spChg>
        <pc:cxnChg chg="mod">
          <ac:chgData name="Ashish A" userId="2caf52eb-dcd8-449f-894d-301a1dc41db4" providerId="ADAL" clId="{0F9306DB-B2DA-4DFB-89D7-DFAACA5C1943}" dt="2024-05-22T09:36:03.862" v="44" actId="1076"/>
          <ac:cxnSpMkLst>
            <pc:docMk/>
            <pc:sldMk cId="2893317613" sldId="2957"/>
            <ac:cxnSpMk id="7" creationId="{43BDF846-505B-64C2-09CB-951C882ED683}"/>
          </ac:cxnSpMkLst>
        </pc:cxnChg>
        <pc:cxnChg chg="mod">
          <ac:chgData name="Ashish A" userId="2caf52eb-dcd8-449f-894d-301a1dc41db4" providerId="ADAL" clId="{0F9306DB-B2DA-4DFB-89D7-DFAACA5C1943}" dt="2024-05-22T09:36:10.737" v="46" actId="1076"/>
          <ac:cxnSpMkLst>
            <pc:docMk/>
            <pc:sldMk cId="2893317613" sldId="2957"/>
            <ac:cxnSpMk id="11" creationId="{16D8797C-30DA-CE41-9F51-AD7CDCBBF737}"/>
          </ac:cxnSpMkLst>
        </pc:cxnChg>
        <pc:cxnChg chg="mod">
          <ac:chgData name="Ashish A" userId="2caf52eb-dcd8-449f-894d-301a1dc41db4" providerId="ADAL" clId="{0F9306DB-B2DA-4DFB-89D7-DFAACA5C1943}" dt="2024-05-22T09:36:10.737" v="46" actId="1076"/>
          <ac:cxnSpMkLst>
            <pc:docMk/>
            <pc:sldMk cId="2893317613" sldId="2957"/>
            <ac:cxnSpMk id="66" creationId="{9BC85178-32E3-0432-92C6-374EE2D7C795}"/>
          </ac:cxnSpMkLst>
        </pc:cxnChg>
      </pc:sldChg>
      <pc:sldChg chg="addSp delSp modSp del mod">
        <pc:chgData name="Ashish A" userId="2caf52eb-dcd8-449f-894d-301a1dc41db4" providerId="ADAL" clId="{0F9306DB-B2DA-4DFB-89D7-DFAACA5C1943}" dt="2024-05-22T10:56:32.551" v="1819" actId="47"/>
        <pc:sldMkLst>
          <pc:docMk/>
          <pc:sldMk cId="3293877467" sldId="2965"/>
        </pc:sldMkLst>
        <pc:spChg chg="add mod">
          <ac:chgData name="Ashish A" userId="2caf52eb-dcd8-449f-894d-301a1dc41db4" providerId="ADAL" clId="{0F9306DB-B2DA-4DFB-89D7-DFAACA5C1943}" dt="2024-05-22T10:49:00.274" v="1447" actId="1036"/>
          <ac:spMkLst>
            <pc:docMk/>
            <pc:sldMk cId="3293877467" sldId="2965"/>
            <ac:spMk id="2" creationId="{CB416BED-AA44-74B6-EC4E-4EC0060E7031}"/>
          </ac:spMkLst>
        </pc:spChg>
        <pc:spChg chg="add mod">
          <ac:chgData name="Ashish A" userId="2caf52eb-dcd8-449f-894d-301a1dc41db4" providerId="ADAL" clId="{0F9306DB-B2DA-4DFB-89D7-DFAACA5C1943}" dt="2024-05-22T10:49:03.466" v="1468" actId="1036"/>
          <ac:spMkLst>
            <pc:docMk/>
            <pc:sldMk cId="3293877467" sldId="2965"/>
            <ac:spMk id="3" creationId="{CE83A1D1-00CE-B13A-FED6-780A179EF4AA}"/>
          </ac:spMkLst>
        </pc:spChg>
        <pc:spChg chg="add del mod">
          <ac:chgData name="Ashish A" userId="2caf52eb-dcd8-449f-894d-301a1dc41db4" providerId="ADAL" clId="{0F9306DB-B2DA-4DFB-89D7-DFAACA5C1943}" dt="2024-05-22T10:46:43.225" v="1373" actId="478"/>
          <ac:spMkLst>
            <pc:docMk/>
            <pc:sldMk cId="3293877467" sldId="2965"/>
            <ac:spMk id="4" creationId="{6582DE9F-093F-4724-B882-26235F15A86F}"/>
          </ac:spMkLst>
        </pc:spChg>
        <pc:spChg chg="mod">
          <ac:chgData name="Ashish A" userId="2caf52eb-dcd8-449f-894d-301a1dc41db4" providerId="ADAL" clId="{0F9306DB-B2DA-4DFB-89D7-DFAACA5C1943}" dt="2024-05-22T10:32:26.343" v="798" actId="13926"/>
          <ac:spMkLst>
            <pc:docMk/>
            <pc:sldMk cId="3293877467" sldId="2965"/>
            <ac:spMk id="5" creationId="{00000000-0000-0000-0000-000000000000}"/>
          </ac:spMkLst>
        </pc:spChg>
        <pc:spChg chg="mod">
          <ac:chgData name="Ashish A" userId="2caf52eb-dcd8-449f-894d-301a1dc41db4" providerId="ADAL" clId="{0F9306DB-B2DA-4DFB-89D7-DFAACA5C1943}" dt="2024-05-22T10:48:52.658" v="1422" actId="1036"/>
          <ac:spMkLst>
            <pc:docMk/>
            <pc:sldMk cId="3293877467" sldId="2965"/>
            <ac:spMk id="32" creationId="{EA362C87-948C-A366-E937-26D635AE97ED}"/>
          </ac:spMkLst>
        </pc:spChg>
        <pc:spChg chg="mod">
          <ac:chgData name="Ashish A" userId="2caf52eb-dcd8-449f-894d-301a1dc41db4" providerId="ADAL" clId="{0F9306DB-B2DA-4DFB-89D7-DFAACA5C1943}" dt="2024-05-22T10:48:57.602" v="1443" actId="1036"/>
          <ac:spMkLst>
            <pc:docMk/>
            <pc:sldMk cId="3293877467" sldId="2965"/>
            <ac:spMk id="34" creationId="{331A1177-97F2-934C-B446-46906313C6E2}"/>
          </ac:spMkLst>
        </pc:spChg>
        <pc:spChg chg="del mod">
          <ac:chgData name="Ashish A" userId="2caf52eb-dcd8-449f-894d-301a1dc41db4" providerId="ADAL" clId="{0F9306DB-B2DA-4DFB-89D7-DFAACA5C1943}" dt="2024-05-22T10:46:47.809" v="1374" actId="478"/>
          <ac:spMkLst>
            <pc:docMk/>
            <pc:sldMk cId="3293877467" sldId="2965"/>
            <ac:spMk id="36" creationId="{E5EBAF65-D448-3AB3-069F-7BADDAFF6C48}"/>
          </ac:spMkLst>
        </pc:spChg>
        <pc:spChg chg="del mod">
          <ac:chgData name="Ashish A" userId="2caf52eb-dcd8-449f-894d-301a1dc41db4" providerId="ADAL" clId="{0F9306DB-B2DA-4DFB-89D7-DFAACA5C1943}" dt="2024-05-22T10:45:03.699" v="1287" actId="478"/>
          <ac:spMkLst>
            <pc:docMk/>
            <pc:sldMk cId="3293877467" sldId="2965"/>
            <ac:spMk id="37" creationId="{884B7CCF-B91C-7E40-7DF6-9285BBB941E1}"/>
          </ac:spMkLst>
        </pc:spChg>
        <pc:spChg chg="mod">
          <ac:chgData name="Ashish A" userId="2caf52eb-dcd8-449f-894d-301a1dc41db4" providerId="ADAL" clId="{0F9306DB-B2DA-4DFB-89D7-DFAACA5C1943}" dt="2024-05-22T09:54:55.058" v="454" actId="113"/>
          <ac:spMkLst>
            <pc:docMk/>
            <pc:sldMk cId="3293877467" sldId="2965"/>
            <ac:spMk id="38" creationId="{134D040A-AF06-62A2-3184-C63F98A20E1E}"/>
          </ac:spMkLst>
        </pc:spChg>
        <pc:graphicFrameChg chg="del mod modGraphic">
          <ac:chgData name="Ashish A" userId="2caf52eb-dcd8-449f-894d-301a1dc41db4" providerId="ADAL" clId="{0F9306DB-B2DA-4DFB-89D7-DFAACA5C1943}" dt="2024-05-22T10:38:35.455" v="800" actId="478"/>
          <ac:graphicFrameMkLst>
            <pc:docMk/>
            <pc:sldMk cId="3293877467" sldId="2965"/>
            <ac:graphicFrameMk id="35" creationId="{5A5D402A-E5EF-32D2-7B72-68A1644BC358}"/>
          </ac:graphicFrameMkLst>
        </pc:graphicFrameChg>
      </pc:sldChg>
      <pc:sldChg chg="addSp delSp modSp mod">
        <pc:chgData name="Ashish A" userId="2caf52eb-dcd8-449f-894d-301a1dc41db4" providerId="ADAL" clId="{0F9306DB-B2DA-4DFB-89D7-DFAACA5C1943}" dt="2024-05-22T11:49:10.576" v="2026" actId="6549"/>
        <pc:sldMkLst>
          <pc:docMk/>
          <pc:sldMk cId="2254930992" sldId="4625"/>
        </pc:sldMkLst>
        <pc:spChg chg="mod">
          <ac:chgData name="Ashish A" userId="2caf52eb-dcd8-449f-894d-301a1dc41db4" providerId="ADAL" clId="{0F9306DB-B2DA-4DFB-89D7-DFAACA5C1943}" dt="2024-05-22T09:48:10.497" v="315" actId="1035"/>
          <ac:spMkLst>
            <pc:docMk/>
            <pc:sldMk cId="2254930992" sldId="4625"/>
            <ac:spMk id="2" creationId="{1A27AC24-B16B-4DE5-64DA-F47514C6CCB3}"/>
          </ac:spMkLst>
        </pc:spChg>
        <pc:spChg chg="mod">
          <ac:chgData name="Ashish A" userId="2caf52eb-dcd8-449f-894d-301a1dc41db4" providerId="ADAL" clId="{0F9306DB-B2DA-4DFB-89D7-DFAACA5C1943}" dt="2024-05-22T09:42:23.636" v="280" actId="1036"/>
          <ac:spMkLst>
            <pc:docMk/>
            <pc:sldMk cId="2254930992" sldId="4625"/>
            <ac:spMk id="4" creationId="{29F62DEE-E869-AE16-D631-F8EB08D873EA}"/>
          </ac:spMkLst>
        </pc:spChg>
        <pc:spChg chg="mod">
          <ac:chgData name="Ashish A" userId="2caf52eb-dcd8-449f-894d-301a1dc41db4" providerId="ADAL" clId="{0F9306DB-B2DA-4DFB-89D7-DFAACA5C1943}" dt="2024-05-22T09:42:23.636" v="280" actId="1036"/>
          <ac:spMkLst>
            <pc:docMk/>
            <pc:sldMk cId="2254930992" sldId="4625"/>
            <ac:spMk id="7" creationId="{64ACEE4A-A56B-5FF9-7C98-1AC2EB5148E6}"/>
          </ac:spMkLst>
        </pc:spChg>
        <pc:spChg chg="mod">
          <ac:chgData name="Ashish A" userId="2caf52eb-dcd8-449f-894d-301a1dc41db4" providerId="ADAL" clId="{0F9306DB-B2DA-4DFB-89D7-DFAACA5C1943}" dt="2024-05-22T09:38:32.140" v="101" actId="1076"/>
          <ac:spMkLst>
            <pc:docMk/>
            <pc:sldMk cId="2254930992" sldId="4625"/>
            <ac:spMk id="10" creationId="{5D6D782B-FFA8-CA97-BE78-A1C0414644F7}"/>
          </ac:spMkLst>
        </pc:spChg>
        <pc:spChg chg="mod">
          <ac:chgData name="Ashish A" userId="2caf52eb-dcd8-449f-894d-301a1dc41db4" providerId="ADAL" clId="{0F9306DB-B2DA-4DFB-89D7-DFAACA5C1943}" dt="2024-05-22T09:38:03.961" v="100" actId="1076"/>
          <ac:spMkLst>
            <pc:docMk/>
            <pc:sldMk cId="2254930992" sldId="4625"/>
            <ac:spMk id="12" creationId="{FEBC9F32-DD4C-83C1-CF0C-41D541AE4DC0}"/>
          </ac:spMkLst>
        </pc:spChg>
        <pc:spChg chg="mod">
          <ac:chgData name="Ashish A" userId="2caf52eb-dcd8-449f-894d-301a1dc41db4" providerId="ADAL" clId="{0F9306DB-B2DA-4DFB-89D7-DFAACA5C1943}" dt="2024-05-22T09:47:53.044" v="309" actId="1035"/>
          <ac:spMkLst>
            <pc:docMk/>
            <pc:sldMk cId="2254930992" sldId="4625"/>
            <ac:spMk id="15" creationId="{2A93440C-4922-DEE8-65F3-C0433D3EEB5D}"/>
          </ac:spMkLst>
        </pc:spChg>
        <pc:spChg chg="mod">
          <ac:chgData name="Ashish A" userId="2caf52eb-dcd8-449f-894d-301a1dc41db4" providerId="ADAL" clId="{0F9306DB-B2DA-4DFB-89D7-DFAACA5C1943}" dt="2024-05-22T09:51:50.900" v="442" actId="1035"/>
          <ac:spMkLst>
            <pc:docMk/>
            <pc:sldMk cId="2254930992" sldId="4625"/>
            <ac:spMk id="17" creationId="{F7717B9F-FBA9-9066-02E4-5CA3928D824B}"/>
          </ac:spMkLst>
        </pc:spChg>
        <pc:spChg chg="mod">
          <ac:chgData name="Ashish A" userId="2caf52eb-dcd8-449f-894d-301a1dc41db4" providerId="ADAL" clId="{0F9306DB-B2DA-4DFB-89D7-DFAACA5C1943}" dt="2024-05-22T11:49:10.576" v="2026" actId="6549"/>
          <ac:spMkLst>
            <pc:docMk/>
            <pc:sldMk cId="2254930992" sldId="4625"/>
            <ac:spMk id="18" creationId="{0DB35899-1286-A129-6F30-B2103FA61591}"/>
          </ac:spMkLst>
        </pc:spChg>
        <pc:spChg chg="mod">
          <ac:chgData name="Ashish A" userId="2caf52eb-dcd8-449f-894d-301a1dc41db4" providerId="ADAL" clId="{0F9306DB-B2DA-4DFB-89D7-DFAACA5C1943}" dt="2024-05-22T09:39:57.602" v="143" actId="1076"/>
          <ac:spMkLst>
            <pc:docMk/>
            <pc:sldMk cId="2254930992" sldId="4625"/>
            <ac:spMk id="20" creationId="{48C1C8E9-EC07-9B46-715C-69FE5FAF664D}"/>
          </ac:spMkLst>
        </pc:spChg>
        <pc:spChg chg="add mod">
          <ac:chgData name="Ashish A" userId="2caf52eb-dcd8-449f-894d-301a1dc41db4" providerId="ADAL" clId="{0F9306DB-B2DA-4DFB-89D7-DFAACA5C1943}" dt="2024-05-22T09:42:00.582" v="243" actId="1035"/>
          <ac:spMkLst>
            <pc:docMk/>
            <pc:sldMk cId="2254930992" sldId="4625"/>
            <ac:spMk id="21" creationId="{147B9F0B-AD0C-C88C-F9FF-8714667FA677}"/>
          </ac:spMkLst>
        </pc:spChg>
        <pc:spChg chg="add del mod">
          <ac:chgData name="Ashish A" userId="2caf52eb-dcd8-449f-894d-301a1dc41db4" providerId="ADAL" clId="{0F9306DB-B2DA-4DFB-89D7-DFAACA5C1943}" dt="2024-05-22T09:42:06.290" v="249" actId="478"/>
          <ac:spMkLst>
            <pc:docMk/>
            <pc:sldMk cId="2254930992" sldId="4625"/>
            <ac:spMk id="22" creationId="{BE89E028-B36B-697A-20C6-9DCBACEA0639}"/>
          </ac:spMkLst>
        </pc:spChg>
        <pc:spChg chg="add mod">
          <ac:chgData name="Ashish A" userId="2caf52eb-dcd8-449f-894d-301a1dc41db4" providerId="ADAL" clId="{0F9306DB-B2DA-4DFB-89D7-DFAACA5C1943}" dt="2024-05-22T09:42:14.081" v="273" actId="1036"/>
          <ac:spMkLst>
            <pc:docMk/>
            <pc:sldMk cId="2254930992" sldId="4625"/>
            <ac:spMk id="23" creationId="{411EB175-95F7-D659-0813-F908A4D5EFCB}"/>
          </ac:spMkLst>
        </pc:spChg>
        <pc:spChg chg="mod">
          <ac:chgData name="Ashish A" userId="2caf52eb-dcd8-449f-894d-301a1dc41db4" providerId="ADAL" clId="{0F9306DB-B2DA-4DFB-89D7-DFAACA5C1943}" dt="2024-05-22T09:47:34.711" v="306" actId="20577"/>
          <ac:spMkLst>
            <pc:docMk/>
            <pc:sldMk cId="2254930992" sldId="4625"/>
            <ac:spMk id="31" creationId="{216E7C85-0BF5-385C-BCFA-F8AF85283E92}"/>
          </ac:spMkLst>
        </pc:spChg>
        <pc:spChg chg="mod ord">
          <ac:chgData name="Ashish A" userId="2caf52eb-dcd8-449f-894d-301a1dc41db4" providerId="ADAL" clId="{0F9306DB-B2DA-4DFB-89D7-DFAACA5C1943}" dt="2024-05-22T09:38:41.616" v="103" actId="692"/>
          <ac:spMkLst>
            <pc:docMk/>
            <pc:sldMk cId="2254930992" sldId="4625"/>
            <ac:spMk id="33" creationId="{103AA1EA-8444-48CD-0566-FE66CEC11F05}"/>
          </ac:spMkLst>
        </pc:spChg>
        <pc:spChg chg="mod">
          <ac:chgData name="Ashish A" userId="2caf52eb-dcd8-449f-894d-301a1dc41db4" providerId="ADAL" clId="{0F9306DB-B2DA-4DFB-89D7-DFAACA5C1943}" dt="2024-05-22T09:39:51.377" v="142" actId="1038"/>
          <ac:spMkLst>
            <pc:docMk/>
            <pc:sldMk cId="2254930992" sldId="4625"/>
            <ac:spMk id="51" creationId="{21F3369D-9152-F1E7-A3EA-2003710EC0B5}"/>
          </ac:spMkLst>
        </pc:spChg>
        <pc:cxnChg chg="mod">
          <ac:chgData name="Ashish A" userId="2caf52eb-dcd8-449f-894d-301a1dc41db4" providerId="ADAL" clId="{0F9306DB-B2DA-4DFB-89D7-DFAACA5C1943}" dt="2024-05-22T09:38:56.899" v="105" actId="692"/>
          <ac:cxnSpMkLst>
            <pc:docMk/>
            <pc:sldMk cId="2254930992" sldId="4625"/>
            <ac:cxnSpMk id="29" creationId="{B58CE953-D9A6-42BE-9D90-9E0E05BC3631}"/>
          </ac:cxnSpMkLst>
        </pc:cxnChg>
        <pc:cxnChg chg="mod">
          <ac:chgData name="Ashish A" userId="2caf52eb-dcd8-449f-894d-301a1dc41db4" providerId="ADAL" clId="{0F9306DB-B2DA-4DFB-89D7-DFAACA5C1943}" dt="2024-05-22T09:47:49.810" v="307" actId="14100"/>
          <ac:cxnSpMkLst>
            <pc:docMk/>
            <pc:sldMk cId="2254930992" sldId="4625"/>
            <ac:cxnSpMk id="38" creationId="{D031308C-D152-FABB-1A54-B184C55198D5}"/>
          </ac:cxnSpMkLst>
        </pc:cxnChg>
        <pc:cxnChg chg="mod">
          <ac:chgData name="Ashish A" userId="2caf52eb-dcd8-449f-894d-301a1dc41db4" providerId="ADAL" clId="{0F9306DB-B2DA-4DFB-89D7-DFAACA5C1943}" dt="2024-05-22T09:39:51.377" v="142" actId="1038"/>
          <ac:cxnSpMkLst>
            <pc:docMk/>
            <pc:sldMk cId="2254930992" sldId="4625"/>
            <ac:cxnSpMk id="54" creationId="{C5298BAE-82BC-3C5D-D3B2-CB64E36B6F18}"/>
          </ac:cxnSpMkLst>
        </pc:cxnChg>
        <pc:cxnChg chg="mod">
          <ac:chgData name="Ashish A" userId="2caf52eb-dcd8-449f-894d-301a1dc41db4" providerId="ADAL" clId="{0F9306DB-B2DA-4DFB-89D7-DFAACA5C1943}" dt="2024-05-22T09:39:51.377" v="142" actId="1038"/>
          <ac:cxnSpMkLst>
            <pc:docMk/>
            <pc:sldMk cId="2254930992" sldId="4625"/>
            <ac:cxnSpMk id="55" creationId="{A7586585-D07E-C6C0-8F1D-CCF05D60194F}"/>
          </ac:cxnSpMkLst>
        </pc:cxnChg>
      </pc:sldChg>
      <pc:sldChg chg="modSp mod">
        <pc:chgData name="Ashish A" userId="2caf52eb-dcd8-449f-894d-301a1dc41db4" providerId="ADAL" clId="{0F9306DB-B2DA-4DFB-89D7-DFAACA5C1943}" dt="2024-05-22T12:27:15.593" v="2189" actId="20577"/>
        <pc:sldMkLst>
          <pc:docMk/>
          <pc:sldMk cId="1088215144" sldId="4631"/>
        </pc:sldMkLst>
        <pc:spChg chg="mod">
          <ac:chgData name="Ashish A" userId="2caf52eb-dcd8-449f-894d-301a1dc41db4" providerId="ADAL" clId="{0F9306DB-B2DA-4DFB-89D7-DFAACA5C1943}" dt="2024-05-22T12:27:15.593" v="2189" actId="20577"/>
          <ac:spMkLst>
            <pc:docMk/>
            <pc:sldMk cId="1088215144" sldId="4631"/>
            <ac:spMk id="15" creationId="{C7C9264A-D2BF-4862-306A-6C3388AC97B8}"/>
          </ac:spMkLst>
        </pc:spChg>
      </pc:sldChg>
      <pc:sldChg chg="modSp mod">
        <pc:chgData name="Ashish A" userId="2caf52eb-dcd8-449f-894d-301a1dc41db4" providerId="ADAL" clId="{0F9306DB-B2DA-4DFB-89D7-DFAACA5C1943}" dt="2024-05-22T12:14:04.829" v="2150" actId="20577"/>
        <pc:sldMkLst>
          <pc:docMk/>
          <pc:sldMk cId="337208579" sldId="4638"/>
        </pc:sldMkLst>
        <pc:spChg chg="mod">
          <ac:chgData name="Ashish A" userId="2caf52eb-dcd8-449f-894d-301a1dc41db4" providerId="ADAL" clId="{0F9306DB-B2DA-4DFB-89D7-DFAACA5C1943}" dt="2024-05-22T10:00:53.448" v="490" actId="20577"/>
          <ac:spMkLst>
            <pc:docMk/>
            <pc:sldMk cId="337208579" sldId="4638"/>
            <ac:spMk id="70" creationId="{415F5CAC-6395-9582-234B-CF8F9D025C4F}"/>
          </ac:spMkLst>
        </pc:spChg>
        <pc:spChg chg="mod">
          <ac:chgData name="Ashish A" userId="2caf52eb-dcd8-449f-894d-301a1dc41db4" providerId="ADAL" clId="{0F9306DB-B2DA-4DFB-89D7-DFAACA5C1943}" dt="2024-05-22T12:14:04.829" v="2150" actId="20577"/>
          <ac:spMkLst>
            <pc:docMk/>
            <pc:sldMk cId="337208579" sldId="4638"/>
            <ac:spMk id="71" creationId="{95CD0D96-9800-C933-1B7F-BE2B84D713C9}"/>
          </ac:spMkLst>
        </pc:spChg>
        <pc:spChg chg="mod">
          <ac:chgData name="Ashish A" userId="2caf52eb-dcd8-449f-894d-301a1dc41db4" providerId="ADAL" clId="{0F9306DB-B2DA-4DFB-89D7-DFAACA5C1943}" dt="2024-05-22T10:01:38.615" v="514" actId="1035"/>
          <ac:spMkLst>
            <pc:docMk/>
            <pc:sldMk cId="337208579" sldId="4638"/>
            <ac:spMk id="72" creationId="{12195FBD-6893-290D-1032-BE8BB4081B6A}"/>
          </ac:spMkLst>
        </pc:spChg>
        <pc:spChg chg="mod">
          <ac:chgData name="Ashish A" userId="2caf52eb-dcd8-449f-894d-301a1dc41db4" providerId="ADAL" clId="{0F9306DB-B2DA-4DFB-89D7-DFAACA5C1943}" dt="2024-05-22T12:06:36.449" v="2118" actId="20577"/>
          <ac:spMkLst>
            <pc:docMk/>
            <pc:sldMk cId="337208579" sldId="4638"/>
            <ac:spMk id="74" creationId="{F9946F64-F4C9-AAC9-F471-064E98614AD1}"/>
          </ac:spMkLst>
        </pc:spChg>
      </pc:sldChg>
      <pc:sldChg chg="modSp mod">
        <pc:chgData name="Ashish A" userId="2caf52eb-dcd8-449f-894d-301a1dc41db4" providerId="ADAL" clId="{0F9306DB-B2DA-4DFB-89D7-DFAACA5C1943}" dt="2024-05-22T12:12:19.009" v="2131" actId="13926"/>
        <pc:sldMkLst>
          <pc:docMk/>
          <pc:sldMk cId="3143322698" sldId="4640"/>
        </pc:sldMkLst>
        <pc:spChg chg="mod">
          <ac:chgData name="Ashish A" userId="2caf52eb-dcd8-449f-894d-301a1dc41db4" providerId="ADAL" clId="{0F9306DB-B2DA-4DFB-89D7-DFAACA5C1943}" dt="2024-05-22T12:08:34.635" v="2130" actId="20577"/>
          <ac:spMkLst>
            <pc:docMk/>
            <pc:sldMk cId="3143322698" sldId="4640"/>
            <ac:spMk id="3" creationId="{BF33CF21-613F-BCA7-41CE-5C5D189D7FAC}"/>
          </ac:spMkLst>
        </pc:spChg>
        <pc:spChg chg="mod">
          <ac:chgData name="Ashish A" userId="2caf52eb-dcd8-449f-894d-301a1dc41db4" providerId="ADAL" clId="{0F9306DB-B2DA-4DFB-89D7-DFAACA5C1943}" dt="2024-05-22T10:03:11.572" v="524" actId="14100"/>
          <ac:spMkLst>
            <pc:docMk/>
            <pc:sldMk cId="3143322698" sldId="4640"/>
            <ac:spMk id="4" creationId="{93838CAC-6E8B-22D7-FF23-E951F5F75B43}"/>
          </ac:spMkLst>
        </pc:spChg>
        <pc:spChg chg="mod">
          <ac:chgData name="Ashish A" userId="2caf52eb-dcd8-449f-894d-301a1dc41db4" providerId="ADAL" clId="{0F9306DB-B2DA-4DFB-89D7-DFAACA5C1943}" dt="2024-05-22T12:12:19.009" v="2131" actId="13926"/>
          <ac:spMkLst>
            <pc:docMk/>
            <pc:sldMk cId="3143322698" sldId="4640"/>
            <ac:spMk id="6" creationId="{64E31564-1DC1-32F6-1CC0-49EA999AAFB8}"/>
          </ac:spMkLst>
        </pc:spChg>
      </pc:sldChg>
      <pc:sldChg chg="addSp delSp modSp mod">
        <pc:chgData name="Ashish A" userId="2caf52eb-dcd8-449f-894d-301a1dc41db4" providerId="ADAL" clId="{0F9306DB-B2DA-4DFB-89D7-DFAACA5C1943}" dt="2024-05-22T09:54:35.066" v="452" actId="1037"/>
        <pc:sldMkLst>
          <pc:docMk/>
          <pc:sldMk cId="2564808192" sldId="4641"/>
        </pc:sldMkLst>
        <pc:spChg chg="mod">
          <ac:chgData name="Ashish A" userId="2caf52eb-dcd8-449f-894d-301a1dc41db4" providerId="ADAL" clId="{0F9306DB-B2DA-4DFB-89D7-DFAACA5C1943}" dt="2024-05-22T09:41:45.760" v="203" actId="1035"/>
          <ac:spMkLst>
            <pc:docMk/>
            <pc:sldMk cId="2564808192" sldId="4641"/>
            <ac:spMk id="4" creationId="{29F62DEE-E869-AE16-D631-F8EB08D873EA}"/>
          </ac:spMkLst>
        </pc:spChg>
        <pc:spChg chg="add mod">
          <ac:chgData name="Ashish A" userId="2caf52eb-dcd8-449f-894d-301a1dc41db4" providerId="ADAL" clId="{0F9306DB-B2DA-4DFB-89D7-DFAACA5C1943}" dt="2024-05-22T09:54:35.066" v="452" actId="1037"/>
          <ac:spMkLst>
            <pc:docMk/>
            <pc:sldMk cId="2564808192" sldId="4641"/>
            <ac:spMk id="6" creationId="{1B0AA630-23F7-84B1-4F7B-C01D2CD23EFD}"/>
          </ac:spMkLst>
        </pc:spChg>
        <pc:spChg chg="mod">
          <ac:chgData name="Ashish A" userId="2caf52eb-dcd8-449f-894d-301a1dc41db4" providerId="ADAL" clId="{0F9306DB-B2DA-4DFB-89D7-DFAACA5C1943}" dt="2024-05-22T09:41:45.760" v="203" actId="1035"/>
          <ac:spMkLst>
            <pc:docMk/>
            <pc:sldMk cId="2564808192" sldId="4641"/>
            <ac:spMk id="7" creationId="{64ACEE4A-A56B-5FF9-7C98-1AC2EB5148E6}"/>
          </ac:spMkLst>
        </pc:spChg>
        <pc:spChg chg="mod">
          <ac:chgData name="Ashish A" userId="2caf52eb-dcd8-449f-894d-301a1dc41db4" providerId="ADAL" clId="{0F9306DB-B2DA-4DFB-89D7-DFAACA5C1943}" dt="2024-05-22T09:54:35.066" v="452" actId="1037"/>
          <ac:spMkLst>
            <pc:docMk/>
            <pc:sldMk cId="2564808192" sldId="4641"/>
            <ac:spMk id="10" creationId="{5D6D782B-FFA8-CA97-BE78-A1C0414644F7}"/>
          </ac:spMkLst>
        </pc:spChg>
        <pc:spChg chg="add mod">
          <ac:chgData name="Ashish A" userId="2caf52eb-dcd8-449f-894d-301a1dc41db4" providerId="ADAL" clId="{0F9306DB-B2DA-4DFB-89D7-DFAACA5C1943}" dt="2024-05-22T09:41:41.830" v="201" actId="1038"/>
          <ac:spMkLst>
            <pc:docMk/>
            <pc:sldMk cId="2564808192" sldId="4641"/>
            <ac:spMk id="13" creationId="{005323EB-47C2-0F53-9618-36E836AF2CD6}"/>
          </ac:spMkLst>
        </pc:spChg>
        <pc:spChg chg="add mod">
          <ac:chgData name="Ashish A" userId="2caf52eb-dcd8-449f-894d-301a1dc41db4" providerId="ADAL" clId="{0F9306DB-B2DA-4DFB-89D7-DFAACA5C1943}" dt="2024-05-22T09:41:22.425" v="192" actId="404"/>
          <ac:spMkLst>
            <pc:docMk/>
            <pc:sldMk cId="2564808192" sldId="4641"/>
            <ac:spMk id="14" creationId="{254B22B3-9D21-45E0-2022-EB73333299AA}"/>
          </ac:spMkLst>
        </pc:spChg>
        <pc:spChg chg="mod">
          <ac:chgData name="Ashish A" userId="2caf52eb-dcd8-449f-894d-301a1dc41db4" providerId="ADAL" clId="{0F9306DB-B2DA-4DFB-89D7-DFAACA5C1943}" dt="2024-05-22T09:41:45.760" v="203" actId="1035"/>
          <ac:spMkLst>
            <pc:docMk/>
            <pc:sldMk cId="2564808192" sldId="4641"/>
            <ac:spMk id="27" creationId="{F670F570-42C7-63D9-4AAF-078BC99FAF5F}"/>
          </ac:spMkLst>
        </pc:spChg>
        <pc:spChg chg="mod">
          <ac:chgData name="Ashish A" userId="2caf52eb-dcd8-449f-894d-301a1dc41db4" providerId="ADAL" clId="{0F9306DB-B2DA-4DFB-89D7-DFAACA5C1943}" dt="2024-05-22T09:41:45.760" v="203" actId="1035"/>
          <ac:spMkLst>
            <pc:docMk/>
            <pc:sldMk cId="2564808192" sldId="4641"/>
            <ac:spMk id="28" creationId="{6E5ECAEA-82F0-3A9A-3220-E2951B8770C1}"/>
          </ac:spMkLst>
        </pc:spChg>
        <pc:spChg chg="mod ord">
          <ac:chgData name="Ashish A" userId="2caf52eb-dcd8-449f-894d-301a1dc41db4" providerId="ADAL" clId="{0F9306DB-B2DA-4DFB-89D7-DFAACA5C1943}" dt="2024-05-22T09:54:25.433" v="447" actId="167"/>
          <ac:spMkLst>
            <pc:docMk/>
            <pc:sldMk cId="2564808192" sldId="4641"/>
            <ac:spMk id="33" creationId="{103AA1EA-8444-48CD-0566-FE66CEC11F05}"/>
          </ac:spMkLst>
        </pc:spChg>
        <pc:spChg chg="del">
          <ac:chgData name="Ashish A" userId="2caf52eb-dcd8-449f-894d-301a1dc41db4" providerId="ADAL" clId="{0F9306DB-B2DA-4DFB-89D7-DFAACA5C1943}" dt="2024-05-22T09:40:42.634" v="157" actId="478"/>
          <ac:spMkLst>
            <pc:docMk/>
            <pc:sldMk cId="2564808192" sldId="4641"/>
            <ac:spMk id="118" creationId="{96FF6189-10FB-BDED-0314-E9B06E8D96FB}"/>
          </ac:spMkLst>
        </pc:spChg>
        <pc:spChg chg="del">
          <ac:chgData name="Ashish A" userId="2caf52eb-dcd8-449f-894d-301a1dc41db4" providerId="ADAL" clId="{0F9306DB-B2DA-4DFB-89D7-DFAACA5C1943}" dt="2024-05-22T09:40:42.634" v="157" actId="478"/>
          <ac:spMkLst>
            <pc:docMk/>
            <pc:sldMk cId="2564808192" sldId="4641"/>
            <ac:spMk id="119" creationId="{A6D83FC8-4CE1-5FE2-2F27-75883A616F6A}"/>
          </ac:spMkLst>
        </pc:spChg>
        <pc:spChg chg="del">
          <ac:chgData name="Ashish A" userId="2caf52eb-dcd8-449f-894d-301a1dc41db4" providerId="ADAL" clId="{0F9306DB-B2DA-4DFB-89D7-DFAACA5C1943}" dt="2024-05-22T09:40:42.634" v="157" actId="478"/>
          <ac:spMkLst>
            <pc:docMk/>
            <pc:sldMk cId="2564808192" sldId="4641"/>
            <ac:spMk id="120" creationId="{F589762F-FB41-6224-A61A-5D2C915074B0}"/>
          </ac:spMkLst>
        </pc:spChg>
        <pc:inkChg chg="mod">
          <ac:chgData name="Ashish A" userId="2caf52eb-dcd8-449f-894d-301a1dc41db4" providerId="ADAL" clId="{0F9306DB-B2DA-4DFB-89D7-DFAACA5C1943}" dt="2024-05-22T09:41:45.760" v="203" actId="1035"/>
          <ac:inkMkLst>
            <pc:docMk/>
            <pc:sldMk cId="2564808192" sldId="4641"/>
            <ac:inkMk id="3" creationId="{11463825-233D-C40C-CE18-A4790B6B041F}"/>
          </ac:inkMkLst>
        </pc:inkChg>
        <pc:cxnChg chg="mod">
          <ac:chgData name="Ashish A" userId="2caf52eb-dcd8-449f-894d-301a1dc41db4" providerId="ADAL" clId="{0F9306DB-B2DA-4DFB-89D7-DFAACA5C1943}" dt="2024-05-22T09:40:14.330" v="148" actId="108"/>
          <ac:cxnSpMkLst>
            <pc:docMk/>
            <pc:sldMk cId="2564808192" sldId="4641"/>
            <ac:cxnSpMk id="23" creationId="{3822592E-0BE0-23C4-132D-1CD5C8ADE6F5}"/>
          </ac:cxnSpMkLst>
        </pc:cxnChg>
        <pc:cxnChg chg="mod">
          <ac:chgData name="Ashish A" userId="2caf52eb-dcd8-449f-894d-301a1dc41db4" providerId="ADAL" clId="{0F9306DB-B2DA-4DFB-89D7-DFAACA5C1943}" dt="2024-05-22T09:40:14.330" v="148" actId="108"/>
          <ac:cxnSpMkLst>
            <pc:docMk/>
            <pc:sldMk cId="2564808192" sldId="4641"/>
            <ac:cxnSpMk id="25" creationId="{B24C7ECE-FF6C-D2FF-FFAF-F450A6353829}"/>
          </ac:cxnSpMkLst>
        </pc:cxnChg>
      </pc:sldChg>
      <pc:sldChg chg="modSp mod">
        <pc:chgData name="Ashish A" userId="2caf52eb-dcd8-449f-894d-301a1dc41db4" providerId="ADAL" clId="{0F9306DB-B2DA-4DFB-89D7-DFAACA5C1943}" dt="2024-05-22T10:57:28.282" v="1828" actId="20577"/>
        <pc:sldMkLst>
          <pc:docMk/>
          <pc:sldMk cId="3192375855" sldId="4642"/>
        </pc:sldMkLst>
        <pc:spChg chg="mod">
          <ac:chgData name="Ashish A" userId="2caf52eb-dcd8-449f-894d-301a1dc41db4" providerId="ADAL" clId="{0F9306DB-B2DA-4DFB-89D7-DFAACA5C1943}" dt="2024-05-22T10:57:28.282" v="1828" actId="20577"/>
          <ac:spMkLst>
            <pc:docMk/>
            <pc:sldMk cId="3192375855" sldId="4642"/>
            <ac:spMk id="3" creationId="{E8EEB65E-2B92-9A3E-8678-A366B74B0702}"/>
          </ac:spMkLst>
        </pc:spChg>
        <pc:spChg chg="mod">
          <ac:chgData name="Ashish A" userId="2caf52eb-dcd8-449f-894d-301a1dc41db4" providerId="ADAL" clId="{0F9306DB-B2DA-4DFB-89D7-DFAACA5C1943}" dt="2024-05-22T10:00:28.549" v="489" actId="242"/>
          <ac:spMkLst>
            <pc:docMk/>
            <pc:sldMk cId="3192375855" sldId="4642"/>
            <ac:spMk id="38" creationId="{134D040A-AF06-62A2-3184-C63F98A20E1E}"/>
          </ac:spMkLst>
        </pc:spChg>
      </pc:sldChg>
      <pc:sldChg chg="modSp mod">
        <pc:chgData name="Ashish A" userId="2caf52eb-dcd8-449f-894d-301a1dc41db4" providerId="ADAL" clId="{0F9306DB-B2DA-4DFB-89D7-DFAACA5C1943}" dt="2024-05-22T12:15:14.519" v="2151" actId="13926"/>
        <pc:sldMkLst>
          <pc:docMk/>
          <pc:sldMk cId="2000247285" sldId="4738"/>
        </pc:sldMkLst>
        <pc:spChg chg="mod">
          <ac:chgData name="Ashish A" userId="2caf52eb-dcd8-449f-894d-301a1dc41db4" providerId="ADAL" clId="{0F9306DB-B2DA-4DFB-89D7-DFAACA5C1943}" dt="2024-05-22T10:10:07.146" v="559" actId="1036"/>
          <ac:spMkLst>
            <pc:docMk/>
            <pc:sldMk cId="2000247285" sldId="4738"/>
            <ac:spMk id="89" creationId="{D63D2774-229D-37B8-DB8F-FB5CEC8AB041}"/>
          </ac:spMkLst>
        </pc:spChg>
        <pc:spChg chg="mod">
          <ac:chgData name="Ashish A" userId="2caf52eb-dcd8-449f-894d-301a1dc41db4" providerId="ADAL" clId="{0F9306DB-B2DA-4DFB-89D7-DFAACA5C1943}" dt="2024-05-22T10:09:36.371" v="535" actId="1076"/>
          <ac:spMkLst>
            <pc:docMk/>
            <pc:sldMk cId="2000247285" sldId="4738"/>
            <ac:spMk id="90" creationId="{8B4B0E27-868F-0E09-D0D7-207776B117D7}"/>
          </ac:spMkLst>
        </pc:spChg>
        <pc:spChg chg="mod">
          <ac:chgData name="Ashish A" userId="2caf52eb-dcd8-449f-894d-301a1dc41db4" providerId="ADAL" clId="{0F9306DB-B2DA-4DFB-89D7-DFAACA5C1943}" dt="2024-05-22T10:16:47.582" v="650" actId="20577"/>
          <ac:spMkLst>
            <pc:docMk/>
            <pc:sldMk cId="2000247285" sldId="4738"/>
            <ac:spMk id="91" creationId="{FEDFA491-8FAB-91CD-72DC-D56EF8C759D5}"/>
          </ac:spMkLst>
        </pc:spChg>
        <pc:spChg chg="mod">
          <ac:chgData name="Ashish A" userId="2caf52eb-dcd8-449f-894d-301a1dc41db4" providerId="ADAL" clId="{0F9306DB-B2DA-4DFB-89D7-DFAACA5C1943}" dt="2024-05-22T10:11:20.247" v="574" actId="12788"/>
          <ac:spMkLst>
            <pc:docMk/>
            <pc:sldMk cId="2000247285" sldId="4738"/>
            <ac:spMk id="95" creationId="{2DF0D21C-A8F1-1796-E107-BFABD9ED8D15}"/>
          </ac:spMkLst>
        </pc:spChg>
        <pc:spChg chg="mod">
          <ac:chgData name="Ashish A" userId="2caf52eb-dcd8-449f-894d-301a1dc41db4" providerId="ADAL" clId="{0F9306DB-B2DA-4DFB-89D7-DFAACA5C1943}" dt="2024-05-22T10:11:20.247" v="574" actId="12788"/>
          <ac:spMkLst>
            <pc:docMk/>
            <pc:sldMk cId="2000247285" sldId="4738"/>
            <ac:spMk id="96" creationId="{0A10F8B6-0CF4-DD0C-81E9-52FA6BAE13E4}"/>
          </ac:spMkLst>
        </pc:spChg>
        <pc:spChg chg="mod">
          <ac:chgData name="Ashish A" userId="2caf52eb-dcd8-449f-894d-301a1dc41db4" providerId="ADAL" clId="{0F9306DB-B2DA-4DFB-89D7-DFAACA5C1943}" dt="2024-05-22T10:10:07.146" v="559" actId="1036"/>
          <ac:spMkLst>
            <pc:docMk/>
            <pc:sldMk cId="2000247285" sldId="4738"/>
            <ac:spMk id="97" creationId="{1A2227AE-C1BA-5057-8DF7-A30A0197CD75}"/>
          </ac:spMkLst>
        </pc:spChg>
        <pc:spChg chg="mod">
          <ac:chgData name="Ashish A" userId="2caf52eb-dcd8-449f-894d-301a1dc41db4" providerId="ADAL" clId="{0F9306DB-B2DA-4DFB-89D7-DFAACA5C1943}" dt="2024-05-22T10:11:16.886" v="573" actId="12788"/>
          <ac:spMkLst>
            <pc:docMk/>
            <pc:sldMk cId="2000247285" sldId="4738"/>
            <ac:spMk id="100" creationId="{72C2B204-2F3F-92F1-E159-7068B98FFE0E}"/>
          </ac:spMkLst>
        </pc:spChg>
        <pc:spChg chg="mod">
          <ac:chgData name="Ashish A" userId="2caf52eb-dcd8-449f-894d-301a1dc41db4" providerId="ADAL" clId="{0F9306DB-B2DA-4DFB-89D7-DFAACA5C1943}" dt="2024-05-22T10:11:16.886" v="573" actId="12788"/>
          <ac:spMkLst>
            <pc:docMk/>
            <pc:sldMk cId="2000247285" sldId="4738"/>
            <ac:spMk id="101" creationId="{8152AA71-98FF-DD97-C31E-8521AF43CE7C}"/>
          </ac:spMkLst>
        </pc:spChg>
        <pc:spChg chg="mod">
          <ac:chgData name="Ashish A" userId="2caf52eb-dcd8-449f-894d-301a1dc41db4" providerId="ADAL" clId="{0F9306DB-B2DA-4DFB-89D7-DFAACA5C1943}" dt="2024-05-22T10:10:07.146" v="559" actId="1036"/>
          <ac:spMkLst>
            <pc:docMk/>
            <pc:sldMk cId="2000247285" sldId="4738"/>
            <ac:spMk id="102" creationId="{31D621DB-62DE-09C3-AD06-44DB36E008BB}"/>
          </ac:spMkLst>
        </pc:spChg>
        <pc:spChg chg="mod">
          <ac:chgData name="Ashish A" userId="2caf52eb-dcd8-449f-894d-301a1dc41db4" providerId="ADAL" clId="{0F9306DB-B2DA-4DFB-89D7-DFAACA5C1943}" dt="2024-05-22T10:10:07.146" v="559" actId="1036"/>
          <ac:spMkLst>
            <pc:docMk/>
            <pc:sldMk cId="2000247285" sldId="4738"/>
            <ac:spMk id="103" creationId="{77CD7E52-1E04-7582-9F4A-90B62981E5DE}"/>
          </ac:spMkLst>
        </pc:spChg>
        <pc:spChg chg="mod">
          <ac:chgData name="Ashish A" userId="2caf52eb-dcd8-449f-894d-301a1dc41db4" providerId="ADAL" clId="{0F9306DB-B2DA-4DFB-89D7-DFAACA5C1943}" dt="2024-05-22T10:10:07.146" v="559" actId="1036"/>
          <ac:spMkLst>
            <pc:docMk/>
            <pc:sldMk cId="2000247285" sldId="4738"/>
            <ac:spMk id="104" creationId="{70D6401F-A629-D518-EBEE-F4B431328F9E}"/>
          </ac:spMkLst>
        </pc:spChg>
        <pc:spChg chg="mod">
          <ac:chgData name="Ashish A" userId="2caf52eb-dcd8-449f-894d-301a1dc41db4" providerId="ADAL" clId="{0F9306DB-B2DA-4DFB-89D7-DFAACA5C1943}" dt="2024-05-22T10:16:11.061" v="632" actId="1076"/>
          <ac:spMkLst>
            <pc:docMk/>
            <pc:sldMk cId="2000247285" sldId="4738"/>
            <ac:spMk id="105" creationId="{CC1D6775-F9B0-2D60-91D5-A498099D6274}"/>
          </ac:spMkLst>
        </pc:spChg>
        <pc:spChg chg="mod ord">
          <ac:chgData name="Ashish A" userId="2caf52eb-dcd8-449f-894d-301a1dc41db4" providerId="ADAL" clId="{0F9306DB-B2DA-4DFB-89D7-DFAACA5C1943}" dt="2024-05-22T10:16:22.991" v="648" actId="1038"/>
          <ac:spMkLst>
            <pc:docMk/>
            <pc:sldMk cId="2000247285" sldId="4738"/>
            <ac:spMk id="113" creationId="{D62143FD-5972-D688-5CAE-81B8A24AFAEA}"/>
          </ac:spMkLst>
        </pc:spChg>
        <pc:spChg chg="mod">
          <ac:chgData name="Ashish A" userId="2caf52eb-dcd8-449f-894d-301a1dc41db4" providerId="ADAL" clId="{0F9306DB-B2DA-4DFB-89D7-DFAACA5C1943}" dt="2024-05-22T10:11:06.465" v="572" actId="1035"/>
          <ac:spMkLst>
            <pc:docMk/>
            <pc:sldMk cId="2000247285" sldId="4738"/>
            <ac:spMk id="116" creationId="{9021BBEC-A7D9-B85C-A92F-34E292432629}"/>
          </ac:spMkLst>
        </pc:spChg>
        <pc:spChg chg="mod">
          <ac:chgData name="Ashish A" userId="2caf52eb-dcd8-449f-894d-301a1dc41db4" providerId="ADAL" clId="{0F9306DB-B2DA-4DFB-89D7-DFAACA5C1943}" dt="2024-05-22T12:15:14.519" v="2151" actId="13926"/>
          <ac:spMkLst>
            <pc:docMk/>
            <pc:sldMk cId="2000247285" sldId="4738"/>
            <ac:spMk id="121" creationId="{103DF42D-8916-6F13-D2F8-38DA4E70A1EB}"/>
          </ac:spMkLst>
        </pc:spChg>
        <pc:cxnChg chg="mod">
          <ac:chgData name="Ashish A" userId="2caf52eb-dcd8-449f-894d-301a1dc41db4" providerId="ADAL" clId="{0F9306DB-B2DA-4DFB-89D7-DFAACA5C1943}" dt="2024-05-22T10:10:07.146" v="559" actId="1036"/>
          <ac:cxnSpMkLst>
            <pc:docMk/>
            <pc:sldMk cId="2000247285" sldId="4738"/>
            <ac:cxnSpMk id="115" creationId="{A8786A91-5311-A5B6-A55D-E131680DFC04}"/>
          </ac:cxnSpMkLst>
        </pc:cxnChg>
        <pc:cxnChg chg="mod">
          <ac:chgData name="Ashish A" userId="2caf52eb-dcd8-449f-894d-301a1dc41db4" providerId="ADAL" clId="{0F9306DB-B2DA-4DFB-89D7-DFAACA5C1943}" dt="2024-05-22T10:10:07.146" v="559" actId="1036"/>
          <ac:cxnSpMkLst>
            <pc:docMk/>
            <pc:sldMk cId="2000247285" sldId="4738"/>
            <ac:cxnSpMk id="118" creationId="{E0639F24-59AC-8F7A-C165-6A1E819DC05E}"/>
          </ac:cxnSpMkLst>
        </pc:cxnChg>
      </pc:sldChg>
      <pc:sldChg chg="modSp mod">
        <pc:chgData name="Ashish A" userId="2caf52eb-dcd8-449f-894d-301a1dc41db4" providerId="ADAL" clId="{0F9306DB-B2DA-4DFB-89D7-DFAACA5C1943}" dt="2024-05-22T10:26:49.411" v="724" actId="113"/>
        <pc:sldMkLst>
          <pc:docMk/>
          <pc:sldMk cId="1968391836" sldId="4739"/>
        </pc:sldMkLst>
        <pc:spChg chg="mod">
          <ac:chgData name="Ashish A" userId="2caf52eb-dcd8-449f-894d-301a1dc41db4" providerId="ADAL" clId="{0F9306DB-B2DA-4DFB-89D7-DFAACA5C1943}" dt="2024-05-22T10:24:33.046" v="680" actId="20577"/>
          <ac:spMkLst>
            <pc:docMk/>
            <pc:sldMk cId="1968391836" sldId="4739"/>
            <ac:spMk id="5" creationId="{00000000-0000-0000-0000-000000000000}"/>
          </ac:spMkLst>
        </pc:spChg>
        <pc:spChg chg="mod">
          <ac:chgData name="Ashish A" userId="2caf52eb-dcd8-449f-894d-301a1dc41db4" providerId="ADAL" clId="{0F9306DB-B2DA-4DFB-89D7-DFAACA5C1943}" dt="2024-05-22T10:17:06.739" v="653" actId="20577"/>
          <ac:spMkLst>
            <pc:docMk/>
            <pc:sldMk cId="1968391836" sldId="4739"/>
            <ac:spMk id="7" creationId="{55B0444E-EAB2-4DFE-74D2-BAA138C8E8D7}"/>
          </ac:spMkLst>
        </pc:spChg>
        <pc:spChg chg="mod">
          <ac:chgData name="Ashish A" userId="2caf52eb-dcd8-449f-894d-301a1dc41db4" providerId="ADAL" clId="{0F9306DB-B2DA-4DFB-89D7-DFAACA5C1943}" dt="2024-05-22T10:13:15.656" v="601" actId="1038"/>
          <ac:spMkLst>
            <pc:docMk/>
            <pc:sldMk cId="1968391836" sldId="4739"/>
            <ac:spMk id="8" creationId="{CA5BDBFC-9564-E48D-296E-BC2BA8F4E7A8}"/>
          </ac:spMkLst>
        </pc:spChg>
        <pc:spChg chg="mod">
          <ac:chgData name="Ashish A" userId="2caf52eb-dcd8-449f-894d-301a1dc41db4" providerId="ADAL" clId="{0F9306DB-B2DA-4DFB-89D7-DFAACA5C1943}" dt="2024-05-22T10:12:58.913" v="592" actId="1076"/>
          <ac:spMkLst>
            <pc:docMk/>
            <pc:sldMk cId="1968391836" sldId="4739"/>
            <ac:spMk id="12" creationId="{CB663637-D736-D4FA-BD22-44B8DA7E56CE}"/>
          </ac:spMkLst>
        </pc:spChg>
        <pc:spChg chg="mod">
          <ac:chgData name="Ashish A" userId="2caf52eb-dcd8-449f-894d-301a1dc41db4" providerId="ADAL" clId="{0F9306DB-B2DA-4DFB-89D7-DFAACA5C1943}" dt="2024-05-22T10:14:02.522" v="605" actId="1036"/>
          <ac:spMkLst>
            <pc:docMk/>
            <pc:sldMk cId="1968391836" sldId="4739"/>
            <ac:spMk id="16" creationId="{982F932D-ADB9-BD87-690B-FB4A8E339D1B}"/>
          </ac:spMkLst>
        </pc:spChg>
        <pc:spChg chg="mod">
          <ac:chgData name="Ashish A" userId="2caf52eb-dcd8-449f-894d-301a1dc41db4" providerId="ADAL" clId="{0F9306DB-B2DA-4DFB-89D7-DFAACA5C1943}" dt="2024-05-22T10:12:44.562" v="589" actId="688"/>
          <ac:spMkLst>
            <pc:docMk/>
            <pc:sldMk cId="1968391836" sldId="4739"/>
            <ac:spMk id="20" creationId="{75628718-E941-1A95-EC5F-54EBACAEB949}"/>
          </ac:spMkLst>
        </pc:spChg>
        <pc:spChg chg="mod">
          <ac:chgData name="Ashish A" userId="2caf52eb-dcd8-449f-894d-301a1dc41db4" providerId="ADAL" clId="{0F9306DB-B2DA-4DFB-89D7-DFAACA5C1943}" dt="2024-05-22T10:26:37.412" v="721" actId="1036"/>
          <ac:spMkLst>
            <pc:docMk/>
            <pc:sldMk cId="1968391836" sldId="4739"/>
            <ac:spMk id="30" creationId="{E2E1AA3B-8A1E-FDBB-80F8-AAFC997F2B48}"/>
          </ac:spMkLst>
        </pc:spChg>
        <pc:spChg chg="mod">
          <ac:chgData name="Ashish A" userId="2caf52eb-dcd8-449f-894d-301a1dc41db4" providerId="ADAL" clId="{0F9306DB-B2DA-4DFB-89D7-DFAACA5C1943}" dt="2024-05-22T10:26:49.411" v="724" actId="113"/>
          <ac:spMkLst>
            <pc:docMk/>
            <pc:sldMk cId="1968391836" sldId="4739"/>
            <ac:spMk id="31" creationId="{23E4591A-97CB-2CC5-521B-D1DBABB3DD45}"/>
          </ac:spMkLst>
        </pc:spChg>
        <pc:spChg chg="mod">
          <ac:chgData name="Ashish A" userId="2caf52eb-dcd8-449f-894d-301a1dc41db4" providerId="ADAL" clId="{0F9306DB-B2DA-4DFB-89D7-DFAACA5C1943}" dt="2024-05-22T10:26:49.411" v="724" actId="113"/>
          <ac:spMkLst>
            <pc:docMk/>
            <pc:sldMk cId="1968391836" sldId="4739"/>
            <ac:spMk id="32" creationId="{08BF6905-35A1-14B4-A6E9-21D6DA64B221}"/>
          </ac:spMkLst>
        </pc:spChg>
        <pc:spChg chg="mod">
          <ac:chgData name="Ashish A" userId="2caf52eb-dcd8-449f-894d-301a1dc41db4" providerId="ADAL" clId="{0F9306DB-B2DA-4DFB-89D7-DFAACA5C1943}" dt="2024-05-22T10:26:49.411" v="724" actId="113"/>
          <ac:spMkLst>
            <pc:docMk/>
            <pc:sldMk cId="1968391836" sldId="4739"/>
            <ac:spMk id="33" creationId="{7EA7287C-AEE5-0790-178E-DD5499352F9A}"/>
          </ac:spMkLst>
        </pc:spChg>
      </pc:sldChg>
      <pc:sldChg chg="modSp mod">
        <pc:chgData name="Ashish A" userId="2caf52eb-dcd8-449f-894d-301a1dc41db4" providerId="ADAL" clId="{0F9306DB-B2DA-4DFB-89D7-DFAACA5C1943}" dt="2024-05-22T10:26:09.823" v="710" actId="1076"/>
        <pc:sldMkLst>
          <pc:docMk/>
          <pc:sldMk cId="2567655210" sldId="4740"/>
        </pc:sldMkLst>
        <pc:spChg chg="mod">
          <ac:chgData name="Ashish A" userId="2caf52eb-dcd8-449f-894d-301a1dc41db4" providerId="ADAL" clId="{0F9306DB-B2DA-4DFB-89D7-DFAACA5C1943}" dt="2024-05-22T10:25:21.810" v="697" actId="1038"/>
          <ac:spMkLst>
            <pc:docMk/>
            <pc:sldMk cId="2567655210" sldId="4740"/>
            <ac:spMk id="2" creationId="{224470F6-B301-B28F-28B8-84492B540E17}"/>
          </ac:spMkLst>
        </pc:spChg>
        <pc:spChg chg="mod">
          <ac:chgData name="Ashish A" userId="2caf52eb-dcd8-449f-894d-301a1dc41db4" providerId="ADAL" clId="{0F9306DB-B2DA-4DFB-89D7-DFAACA5C1943}" dt="2024-05-22T10:15:28.618" v="621" actId="12789"/>
          <ac:spMkLst>
            <pc:docMk/>
            <pc:sldMk cId="2567655210" sldId="4740"/>
            <ac:spMk id="3" creationId="{4EDE104A-1B58-017C-826D-440616241BE7}"/>
          </ac:spMkLst>
        </pc:spChg>
        <pc:spChg chg="mod">
          <ac:chgData name="Ashish A" userId="2caf52eb-dcd8-449f-894d-301a1dc41db4" providerId="ADAL" clId="{0F9306DB-B2DA-4DFB-89D7-DFAACA5C1943}" dt="2024-05-22T10:25:21.810" v="697" actId="1038"/>
          <ac:spMkLst>
            <pc:docMk/>
            <pc:sldMk cId="2567655210" sldId="4740"/>
            <ac:spMk id="4" creationId="{5A62D2A8-B93F-EF82-8890-A8DEB462058C}"/>
          </ac:spMkLst>
        </pc:spChg>
        <pc:spChg chg="mod">
          <ac:chgData name="Ashish A" userId="2caf52eb-dcd8-449f-894d-301a1dc41db4" providerId="ADAL" clId="{0F9306DB-B2DA-4DFB-89D7-DFAACA5C1943}" dt="2024-05-22T10:25:21.810" v="697" actId="1038"/>
          <ac:spMkLst>
            <pc:docMk/>
            <pc:sldMk cId="2567655210" sldId="4740"/>
            <ac:spMk id="7" creationId="{ED8B4215-3F2F-1156-733D-DC7C0D01E423}"/>
          </ac:spMkLst>
        </pc:spChg>
        <pc:spChg chg="mod">
          <ac:chgData name="Ashish A" userId="2caf52eb-dcd8-449f-894d-301a1dc41db4" providerId="ADAL" clId="{0F9306DB-B2DA-4DFB-89D7-DFAACA5C1943}" dt="2024-05-22T10:25:21.810" v="697" actId="1038"/>
          <ac:spMkLst>
            <pc:docMk/>
            <pc:sldMk cId="2567655210" sldId="4740"/>
            <ac:spMk id="8" creationId="{B985AB2B-A17A-83D3-5D26-28DDCBA6C3D4}"/>
          </ac:spMkLst>
        </pc:spChg>
        <pc:spChg chg="mod">
          <ac:chgData name="Ashish A" userId="2caf52eb-dcd8-449f-894d-301a1dc41db4" providerId="ADAL" clId="{0F9306DB-B2DA-4DFB-89D7-DFAACA5C1943}" dt="2024-05-22T10:25:21.810" v="697" actId="1038"/>
          <ac:spMkLst>
            <pc:docMk/>
            <pc:sldMk cId="2567655210" sldId="4740"/>
            <ac:spMk id="11" creationId="{2C918823-04D9-D213-F93D-71ED90B58CCA}"/>
          </ac:spMkLst>
        </pc:spChg>
        <pc:spChg chg="mod">
          <ac:chgData name="Ashish A" userId="2caf52eb-dcd8-449f-894d-301a1dc41db4" providerId="ADAL" clId="{0F9306DB-B2DA-4DFB-89D7-DFAACA5C1943}" dt="2024-05-22T10:25:21.810" v="697" actId="1038"/>
          <ac:spMkLst>
            <pc:docMk/>
            <pc:sldMk cId="2567655210" sldId="4740"/>
            <ac:spMk id="12" creationId="{FE9C715D-F79E-E6D9-DA4B-93D97F1B673D}"/>
          </ac:spMkLst>
        </pc:spChg>
        <pc:spChg chg="mod">
          <ac:chgData name="Ashish A" userId="2caf52eb-dcd8-449f-894d-301a1dc41db4" providerId="ADAL" clId="{0F9306DB-B2DA-4DFB-89D7-DFAACA5C1943}" dt="2024-05-22T10:25:29.475" v="698" actId="12789"/>
          <ac:spMkLst>
            <pc:docMk/>
            <pc:sldMk cId="2567655210" sldId="4740"/>
            <ac:spMk id="13" creationId="{AA231573-B9E8-36E5-8FBF-9897C3196F75}"/>
          </ac:spMkLst>
        </pc:spChg>
        <pc:spChg chg="mod">
          <ac:chgData name="Ashish A" userId="2caf52eb-dcd8-449f-894d-301a1dc41db4" providerId="ADAL" clId="{0F9306DB-B2DA-4DFB-89D7-DFAACA5C1943}" dt="2024-05-22T10:26:09.823" v="710" actId="1076"/>
          <ac:spMkLst>
            <pc:docMk/>
            <pc:sldMk cId="2567655210" sldId="4740"/>
            <ac:spMk id="17" creationId="{1C4B6494-E29D-3381-AD26-CCAB1835C9B3}"/>
          </ac:spMkLst>
        </pc:spChg>
        <pc:spChg chg="mod">
          <ac:chgData name="Ashish A" userId="2caf52eb-dcd8-449f-894d-301a1dc41db4" providerId="ADAL" clId="{0F9306DB-B2DA-4DFB-89D7-DFAACA5C1943}" dt="2024-05-22T10:15:24.675" v="620" actId="12789"/>
          <ac:spMkLst>
            <pc:docMk/>
            <pc:sldMk cId="2567655210" sldId="4740"/>
            <ac:spMk id="39" creationId="{F2DA6FD2-68B1-332B-9F20-376AD9CB4495}"/>
          </ac:spMkLst>
        </pc:spChg>
        <pc:spChg chg="mod">
          <ac:chgData name="Ashish A" userId="2caf52eb-dcd8-449f-894d-301a1dc41db4" providerId="ADAL" clId="{0F9306DB-B2DA-4DFB-89D7-DFAACA5C1943}" dt="2024-05-22T10:15:38.671" v="625" actId="1036"/>
          <ac:spMkLst>
            <pc:docMk/>
            <pc:sldMk cId="2567655210" sldId="4740"/>
            <ac:spMk id="48" creationId="{A3C52E64-9D6F-D582-A04D-DA6C1409E7C4}"/>
          </ac:spMkLst>
        </pc:spChg>
        <pc:spChg chg="mod">
          <ac:chgData name="Ashish A" userId="2caf52eb-dcd8-449f-894d-301a1dc41db4" providerId="ADAL" clId="{0F9306DB-B2DA-4DFB-89D7-DFAACA5C1943}" dt="2024-05-22T10:25:29.475" v="698" actId="12789"/>
          <ac:spMkLst>
            <pc:docMk/>
            <pc:sldMk cId="2567655210" sldId="4740"/>
            <ac:spMk id="52" creationId="{C67F4341-280F-FB25-C87E-EF4D04CF5B0C}"/>
          </ac:spMkLst>
        </pc:spChg>
        <pc:cxnChg chg="mod">
          <ac:chgData name="Ashish A" userId="2caf52eb-dcd8-449f-894d-301a1dc41db4" providerId="ADAL" clId="{0F9306DB-B2DA-4DFB-89D7-DFAACA5C1943}" dt="2024-05-22T10:25:21.810" v="697" actId="1038"/>
          <ac:cxnSpMkLst>
            <pc:docMk/>
            <pc:sldMk cId="2567655210" sldId="4740"/>
            <ac:cxnSpMk id="6" creationId="{98EF9DA4-9E9A-7708-CC5E-27C22BB13EA0}"/>
          </ac:cxnSpMkLst>
        </pc:cxnChg>
        <pc:cxnChg chg="mod">
          <ac:chgData name="Ashish A" userId="2caf52eb-dcd8-449f-894d-301a1dc41db4" providerId="ADAL" clId="{0F9306DB-B2DA-4DFB-89D7-DFAACA5C1943}" dt="2024-05-22T10:25:21.810" v="697" actId="1038"/>
          <ac:cxnSpMkLst>
            <pc:docMk/>
            <pc:sldMk cId="2567655210" sldId="4740"/>
            <ac:cxnSpMk id="10" creationId="{CE0C51A2-CF17-BD89-39A2-B86F9D48C55D}"/>
          </ac:cxnSpMkLst>
        </pc:cxnChg>
        <pc:cxnChg chg="mod">
          <ac:chgData name="Ashish A" userId="2caf52eb-dcd8-449f-894d-301a1dc41db4" providerId="ADAL" clId="{0F9306DB-B2DA-4DFB-89D7-DFAACA5C1943}" dt="2024-05-22T10:26:09.823" v="710" actId="1076"/>
          <ac:cxnSpMkLst>
            <pc:docMk/>
            <pc:sldMk cId="2567655210" sldId="4740"/>
            <ac:cxnSpMk id="29" creationId="{392F6871-476E-B5B1-C73B-F0ED650CCB2A}"/>
          </ac:cxnSpMkLst>
        </pc:cxnChg>
        <pc:cxnChg chg="mod">
          <ac:chgData name="Ashish A" userId="2caf52eb-dcd8-449f-894d-301a1dc41db4" providerId="ADAL" clId="{0F9306DB-B2DA-4DFB-89D7-DFAACA5C1943}" dt="2024-05-22T10:15:28.618" v="621" actId="12789"/>
          <ac:cxnSpMkLst>
            <pc:docMk/>
            <pc:sldMk cId="2567655210" sldId="4740"/>
            <ac:cxnSpMk id="41" creationId="{0BC96DE9-2732-976F-7C09-EC631C8FF074}"/>
          </ac:cxnSpMkLst>
        </pc:cxnChg>
        <pc:cxnChg chg="mod">
          <ac:chgData name="Ashish A" userId="2caf52eb-dcd8-449f-894d-301a1dc41db4" providerId="ADAL" clId="{0F9306DB-B2DA-4DFB-89D7-DFAACA5C1943}" dt="2024-05-22T10:25:12.890" v="688" actId="1035"/>
          <ac:cxnSpMkLst>
            <pc:docMk/>
            <pc:sldMk cId="2567655210" sldId="4740"/>
            <ac:cxnSpMk id="51" creationId="{232F49DF-82DA-7A6E-7436-7B3070C8593E}"/>
          </ac:cxnSpMkLst>
        </pc:cxnChg>
      </pc:sldChg>
      <pc:sldChg chg="modSp mod">
        <pc:chgData name="Ashish A" userId="2caf52eb-dcd8-449f-894d-301a1dc41db4" providerId="ADAL" clId="{0F9306DB-B2DA-4DFB-89D7-DFAACA5C1943}" dt="2024-05-22T10:27:30.419" v="726" actId="20577"/>
        <pc:sldMkLst>
          <pc:docMk/>
          <pc:sldMk cId="2968706896" sldId="4741"/>
        </pc:sldMkLst>
        <pc:spChg chg="mod">
          <ac:chgData name="Ashish A" userId="2caf52eb-dcd8-449f-894d-301a1dc41db4" providerId="ADAL" clId="{0F9306DB-B2DA-4DFB-89D7-DFAACA5C1943}" dt="2024-05-22T10:25:48.386" v="708" actId="14100"/>
          <ac:spMkLst>
            <pc:docMk/>
            <pc:sldMk cId="2968706896" sldId="4741"/>
            <ac:spMk id="2" creationId="{672CE5FC-98AD-1A13-000A-B7B1C6E3617E}"/>
          </ac:spMkLst>
        </pc:spChg>
        <pc:spChg chg="mod">
          <ac:chgData name="Ashish A" userId="2caf52eb-dcd8-449f-894d-301a1dc41db4" providerId="ADAL" clId="{0F9306DB-B2DA-4DFB-89D7-DFAACA5C1943}" dt="2024-05-22T10:25:37.352" v="699" actId="20577"/>
          <ac:spMkLst>
            <pc:docMk/>
            <pc:sldMk cId="2968706896" sldId="4741"/>
            <ac:spMk id="5" creationId="{00000000-0000-0000-0000-000000000000}"/>
          </ac:spMkLst>
        </pc:spChg>
        <pc:spChg chg="mod">
          <ac:chgData name="Ashish A" userId="2caf52eb-dcd8-449f-894d-301a1dc41db4" providerId="ADAL" clId="{0F9306DB-B2DA-4DFB-89D7-DFAACA5C1943}" dt="2024-05-22T10:27:10.356" v="725" actId="207"/>
          <ac:spMkLst>
            <pc:docMk/>
            <pc:sldMk cId="2968706896" sldId="4741"/>
            <ac:spMk id="6" creationId="{56A12A9F-B7ED-8690-CFB7-6A82D96941E7}"/>
          </ac:spMkLst>
        </pc:spChg>
        <pc:spChg chg="mod">
          <ac:chgData name="Ashish A" userId="2caf52eb-dcd8-449f-894d-301a1dc41db4" providerId="ADAL" clId="{0F9306DB-B2DA-4DFB-89D7-DFAACA5C1943}" dt="2024-05-22T10:25:54.361" v="709" actId="1037"/>
          <ac:spMkLst>
            <pc:docMk/>
            <pc:sldMk cId="2968706896" sldId="4741"/>
            <ac:spMk id="10" creationId="{E2606127-3735-46EA-C814-AB6AB5A772AB}"/>
          </ac:spMkLst>
        </pc:spChg>
        <pc:spChg chg="mod">
          <ac:chgData name="Ashish A" userId="2caf52eb-dcd8-449f-894d-301a1dc41db4" providerId="ADAL" clId="{0F9306DB-B2DA-4DFB-89D7-DFAACA5C1943}" dt="2024-05-22T10:25:44.976" v="707" actId="1036"/>
          <ac:spMkLst>
            <pc:docMk/>
            <pc:sldMk cId="2968706896" sldId="4741"/>
            <ac:spMk id="11" creationId="{91EB4929-4CE7-1BA6-7F8C-1ABB53482004}"/>
          </ac:spMkLst>
        </pc:spChg>
        <pc:spChg chg="mod">
          <ac:chgData name="Ashish A" userId="2caf52eb-dcd8-449f-894d-301a1dc41db4" providerId="ADAL" clId="{0F9306DB-B2DA-4DFB-89D7-DFAACA5C1943}" dt="2024-05-22T10:27:30.419" v="726" actId="20577"/>
          <ac:spMkLst>
            <pc:docMk/>
            <pc:sldMk cId="2968706896" sldId="4741"/>
            <ac:spMk id="18" creationId="{CAA24149-92DD-18CC-E4D7-6B6CA19704FE}"/>
          </ac:spMkLst>
        </pc:spChg>
        <pc:cxnChg chg="mod">
          <ac:chgData name="Ashish A" userId="2caf52eb-dcd8-449f-894d-301a1dc41db4" providerId="ADAL" clId="{0F9306DB-B2DA-4DFB-89D7-DFAACA5C1943}" dt="2024-05-22T10:25:44.976" v="707" actId="1036"/>
          <ac:cxnSpMkLst>
            <pc:docMk/>
            <pc:sldMk cId="2968706896" sldId="4741"/>
            <ac:cxnSpMk id="8" creationId="{708E54D3-61F3-D105-909F-206B0A8FB7FA}"/>
          </ac:cxnSpMkLst>
        </pc:cxnChg>
        <pc:cxnChg chg="mod">
          <ac:chgData name="Ashish A" userId="2caf52eb-dcd8-449f-894d-301a1dc41db4" providerId="ADAL" clId="{0F9306DB-B2DA-4DFB-89D7-DFAACA5C1943}" dt="2024-05-22T10:25:44.976" v="707" actId="1036"/>
          <ac:cxnSpMkLst>
            <pc:docMk/>
            <pc:sldMk cId="2968706896" sldId="4741"/>
            <ac:cxnSpMk id="13" creationId="{9A145051-1790-1534-2BD3-E0DBB5048DA2}"/>
          </ac:cxnSpMkLst>
        </pc:cxnChg>
      </pc:sldChg>
      <pc:sldChg chg="addSp delSp modSp mod">
        <pc:chgData name="Ashish A" userId="2caf52eb-dcd8-449f-894d-301a1dc41db4" providerId="ADAL" clId="{0F9306DB-B2DA-4DFB-89D7-DFAACA5C1943}" dt="2024-05-22T10:29:02.660" v="750" actId="20577"/>
        <pc:sldMkLst>
          <pc:docMk/>
          <pc:sldMk cId="1593036083" sldId="4742"/>
        </pc:sldMkLst>
        <pc:spChg chg="mod">
          <ac:chgData name="Ashish A" userId="2caf52eb-dcd8-449f-894d-301a1dc41db4" providerId="ADAL" clId="{0F9306DB-B2DA-4DFB-89D7-DFAACA5C1943}" dt="2024-05-22T10:28:47.034" v="748" actId="12789"/>
          <ac:spMkLst>
            <pc:docMk/>
            <pc:sldMk cId="1593036083" sldId="4742"/>
            <ac:spMk id="17" creationId="{1C4B6494-E29D-3381-AD26-CCAB1835C9B3}"/>
          </ac:spMkLst>
        </pc:spChg>
        <pc:spChg chg="mod">
          <ac:chgData name="Ashish A" userId="2caf52eb-dcd8-449f-894d-301a1dc41db4" providerId="ADAL" clId="{0F9306DB-B2DA-4DFB-89D7-DFAACA5C1943}" dt="2024-05-22T10:29:00.490" v="749" actId="20577"/>
          <ac:spMkLst>
            <pc:docMk/>
            <pc:sldMk cId="1593036083" sldId="4742"/>
            <ac:spMk id="21" creationId="{F13B58C6-8891-06DF-4061-9CBCCF1D050E}"/>
          </ac:spMkLst>
        </pc:spChg>
        <pc:spChg chg="mod">
          <ac:chgData name="Ashish A" userId="2caf52eb-dcd8-449f-894d-301a1dc41db4" providerId="ADAL" clId="{0F9306DB-B2DA-4DFB-89D7-DFAACA5C1943}" dt="2024-05-22T10:28:07.851" v="728" actId="12788"/>
          <ac:spMkLst>
            <pc:docMk/>
            <pc:sldMk cId="1593036083" sldId="4742"/>
            <ac:spMk id="39" creationId="{F2DA6FD2-68B1-332B-9F20-376AD9CB4495}"/>
          </ac:spMkLst>
        </pc:spChg>
        <pc:spChg chg="mod">
          <ac:chgData name="Ashish A" userId="2caf52eb-dcd8-449f-894d-301a1dc41db4" providerId="ADAL" clId="{0F9306DB-B2DA-4DFB-89D7-DFAACA5C1943}" dt="2024-05-22T10:28:13.472" v="729" actId="207"/>
          <ac:spMkLst>
            <pc:docMk/>
            <pc:sldMk cId="1593036083" sldId="4742"/>
            <ac:spMk id="48" creationId="{A3C52E64-9D6F-D582-A04D-DA6C1409E7C4}"/>
          </ac:spMkLst>
        </pc:spChg>
        <pc:spChg chg="mod">
          <ac:chgData name="Ashish A" userId="2caf52eb-dcd8-449f-894d-301a1dc41db4" providerId="ADAL" clId="{0F9306DB-B2DA-4DFB-89D7-DFAACA5C1943}" dt="2024-05-22T10:28:20.544" v="741" actId="1036"/>
          <ac:spMkLst>
            <pc:docMk/>
            <pc:sldMk cId="1593036083" sldId="4742"/>
            <ac:spMk id="49" creationId="{D9234FF9-D263-7A1B-EDED-0940101F62A2}"/>
          </ac:spMkLst>
        </pc:spChg>
        <pc:spChg chg="mod">
          <ac:chgData name="Ashish A" userId="2caf52eb-dcd8-449f-894d-301a1dc41db4" providerId="ADAL" clId="{0F9306DB-B2DA-4DFB-89D7-DFAACA5C1943}" dt="2024-05-22T10:28:43.076" v="747" actId="12789"/>
          <ac:spMkLst>
            <pc:docMk/>
            <pc:sldMk cId="1593036083" sldId="4742"/>
            <ac:spMk id="52" creationId="{C67F4341-280F-FB25-C87E-EF4D04CF5B0C}"/>
          </ac:spMkLst>
        </pc:spChg>
        <pc:spChg chg="mod">
          <ac:chgData name="Ashish A" userId="2caf52eb-dcd8-449f-894d-301a1dc41db4" providerId="ADAL" clId="{0F9306DB-B2DA-4DFB-89D7-DFAACA5C1943}" dt="2024-05-22T10:29:02.660" v="750" actId="20577"/>
          <ac:spMkLst>
            <pc:docMk/>
            <pc:sldMk cId="1593036083" sldId="4742"/>
            <ac:spMk id="53" creationId="{DFDFB5C1-4CBD-56DA-04EB-3B2DF3D34100}"/>
          </ac:spMkLst>
        </pc:spChg>
        <pc:cxnChg chg="add mod">
          <ac:chgData name="Ashish A" userId="2caf52eb-dcd8-449f-894d-301a1dc41db4" providerId="ADAL" clId="{0F9306DB-B2DA-4DFB-89D7-DFAACA5C1943}" dt="2024-05-22T10:28:32.046" v="746" actId="1035"/>
          <ac:cxnSpMkLst>
            <pc:docMk/>
            <pc:sldMk cId="1593036083" sldId="4742"/>
            <ac:cxnSpMk id="3" creationId="{37B12E47-541B-39C6-C2CD-F160A3201B71}"/>
          </ac:cxnSpMkLst>
        </pc:cxnChg>
        <pc:cxnChg chg="mod">
          <ac:chgData name="Ashish A" userId="2caf52eb-dcd8-449f-894d-301a1dc41db4" providerId="ADAL" clId="{0F9306DB-B2DA-4DFB-89D7-DFAACA5C1943}" dt="2024-05-22T10:28:47.034" v="748" actId="12789"/>
          <ac:cxnSpMkLst>
            <pc:docMk/>
            <pc:sldMk cId="1593036083" sldId="4742"/>
            <ac:cxnSpMk id="37" creationId="{EC165F7E-5983-BF9E-A29A-E9BB06A4B26B}"/>
          </ac:cxnSpMkLst>
        </pc:cxnChg>
        <pc:cxnChg chg="mod">
          <ac:chgData name="Ashish A" userId="2caf52eb-dcd8-449f-894d-301a1dc41db4" providerId="ADAL" clId="{0F9306DB-B2DA-4DFB-89D7-DFAACA5C1943}" dt="2024-05-22T10:28:47.034" v="748" actId="12789"/>
          <ac:cxnSpMkLst>
            <pc:docMk/>
            <pc:sldMk cId="1593036083" sldId="4742"/>
            <ac:cxnSpMk id="41" creationId="{0BC96DE9-2732-976F-7C09-EC631C8FF074}"/>
          </ac:cxnSpMkLst>
        </pc:cxnChg>
        <pc:cxnChg chg="mod">
          <ac:chgData name="Ashish A" userId="2caf52eb-dcd8-449f-894d-301a1dc41db4" providerId="ADAL" clId="{0F9306DB-B2DA-4DFB-89D7-DFAACA5C1943}" dt="2024-05-22T10:28:47.034" v="748" actId="12789"/>
          <ac:cxnSpMkLst>
            <pc:docMk/>
            <pc:sldMk cId="1593036083" sldId="4742"/>
            <ac:cxnSpMk id="47" creationId="{42936E94-61E7-B6D0-A354-7B65909C39F2}"/>
          </ac:cxnSpMkLst>
        </pc:cxnChg>
        <pc:cxnChg chg="del">
          <ac:chgData name="Ashish A" userId="2caf52eb-dcd8-449f-894d-301a1dc41db4" providerId="ADAL" clId="{0F9306DB-B2DA-4DFB-89D7-DFAACA5C1943}" dt="2024-05-22T10:28:27.550" v="742" actId="478"/>
          <ac:cxnSpMkLst>
            <pc:docMk/>
            <pc:sldMk cId="1593036083" sldId="4742"/>
            <ac:cxnSpMk id="51" creationId="{232F49DF-82DA-7A6E-7436-7B3070C8593E}"/>
          </ac:cxnSpMkLst>
        </pc:cxnChg>
      </pc:sldChg>
      <pc:sldChg chg="modSp mod">
        <pc:chgData name="Ashish A" userId="2caf52eb-dcd8-449f-894d-301a1dc41db4" providerId="ADAL" clId="{0F9306DB-B2DA-4DFB-89D7-DFAACA5C1943}" dt="2024-05-22T11:07:58.892" v="1830" actId="13926"/>
        <pc:sldMkLst>
          <pc:docMk/>
          <pc:sldMk cId="4034306197" sldId="4743"/>
        </pc:sldMkLst>
        <pc:spChg chg="mod">
          <ac:chgData name="Ashish A" userId="2caf52eb-dcd8-449f-894d-301a1dc41db4" providerId="ADAL" clId="{0F9306DB-B2DA-4DFB-89D7-DFAACA5C1943}" dt="2024-05-22T11:07:58.892" v="1830" actId="13926"/>
          <ac:spMkLst>
            <pc:docMk/>
            <pc:sldMk cId="4034306197" sldId="4743"/>
            <ac:spMk id="6" creationId="{0C799E0E-BE9B-C21F-6077-A5343EFF2A67}"/>
          </ac:spMkLst>
        </pc:spChg>
      </pc:sldChg>
      <pc:sldChg chg="modSp mod">
        <pc:chgData name="Ashish A" userId="2caf52eb-dcd8-449f-894d-301a1dc41db4" providerId="ADAL" clId="{0F9306DB-B2DA-4DFB-89D7-DFAACA5C1943}" dt="2024-05-22T12:22:59.246" v="2152" actId="13926"/>
        <pc:sldMkLst>
          <pc:docMk/>
          <pc:sldMk cId="1213993835" sldId="4744"/>
        </pc:sldMkLst>
        <pc:spChg chg="mod">
          <ac:chgData name="Ashish A" userId="2caf52eb-dcd8-449f-894d-301a1dc41db4" providerId="ADAL" clId="{0F9306DB-B2DA-4DFB-89D7-DFAACA5C1943}" dt="2024-05-22T11:12:02.109" v="1850" actId="1076"/>
          <ac:spMkLst>
            <pc:docMk/>
            <pc:sldMk cId="1213993835" sldId="4744"/>
            <ac:spMk id="15" creationId="{905E38B2-F317-FB6F-935D-9C92A3BD56F4}"/>
          </ac:spMkLst>
        </pc:spChg>
        <pc:spChg chg="mod">
          <ac:chgData name="Ashish A" userId="2caf52eb-dcd8-449f-894d-301a1dc41db4" providerId="ADAL" clId="{0F9306DB-B2DA-4DFB-89D7-DFAACA5C1943}" dt="2024-05-22T11:11:50.951" v="1849" actId="1036"/>
          <ac:spMkLst>
            <pc:docMk/>
            <pc:sldMk cId="1213993835" sldId="4744"/>
            <ac:spMk id="16" creationId="{94F49B5E-A694-424A-4D65-18A1C32C88EF}"/>
          </ac:spMkLst>
        </pc:spChg>
        <pc:graphicFrameChg chg="modGraphic">
          <ac:chgData name="Ashish A" userId="2caf52eb-dcd8-449f-894d-301a1dc41db4" providerId="ADAL" clId="{0F9306DB-B2DA-4DFB-89D7-DFAACA5C1943}" dt="2024-05-22T12:22:59.246" v="2152" actId="13926"/>
          <ac:graphicFrameMkLst>
            <pc:docMk/>
            <pc:sldMk cId="1213993835" sldId="4744"/>
            <ac:graphicFrameMk id="11" creationId="{5AF1A5D6-9C8A-5932-B681-B8EF11DDFE79}"/>
          </ac:graphicFrameMkLst>
        </pc:graphicFrameChg>
        <pc:graphicFrameChg chg="mod">
          <ac:chgData name="Ashish A" userId="2caf52eb-dcd8-449f-894d-301a1dc41db4" providerId="ADAL" clId="{0F9306DB-B2DA-4DFB-89D7-DFAACA5C1943}" dt="2024-05-22T11:12:02.109" v="1850" actId="1076"/>
          <ac:graphicFrameMkLst>
            <pc:docMk/>
            <pc:sldMk cId="1213993835" sldId="4744"/>
            <ac:graphicFrameMk id="13" creationId="{AD768393-0FFC-9A7D-C977-FF21D7A93541}"/>
          </ac:graphicFrameMkLst>
        </pc:graphicFrameChg>
      </pc:sldChg>
      <pc:sldChg chg="modSp mod">
        <pc:chgData name="Ashish A" userId="2caf52eb-dcd8-449f-894d-301a1dc41db4" providerId="ADAL" clId="{0F9306DB-B2DA-4DFB-89D7-DFAACA5C1943}" dt="2024-05-22T12:26:36.346" v="2177" actId="20577"/>
        <pc:sldMkLst>
          <pc:docMk/>
          <pc:sldMk cId="2053439409" sldId="4745"/>
        </pc:sldMkLst>
        <pc:spChg chg="mod">
          <ac:chgData name="Ashish A" userId="2caf52eb-dcd8-449f-894d-301a1dc41db4" providerId="ADAL" clId="{0F9306DB-B2DA-4DFB-89D7-DFAACA5C1943}" dt="2024-05-22T10:29:29.165" v="763" actId="1038"/>
          <ac:spMkLst>
            <pc:docMk/>
            <pc:sldMk cId="2053439409" sldId="4745"/>
            <ac:spMk id="13" creationId="{EA1D6892-39E3-F7F7-5175-48F1B610BE66}"/>
          </ac:spMkLst>
        </pc:spChg>
        <pc:spChg chg="mod">
          <ac:chgData name="Ashish A" userId="2caf52eb-dcd8-449f-894d-301a1dc41db4" providerId="ADAL" clId="{0F9306DB-B2DA-4DFB-89D7-DFAACA5C1943}" dt="2024-05-22T12:26:22.466" v="2153" actId="13926"/>
          <ac:spMkLst>
            <pc:docMk/>
            <pc:sldMk cId="2053439409" sldId="4745"/>
            <ac:spMk id="70" creationId="{415F5CAC-6395-9582-234B-CF8F9D025C4F}"/>
          </ac:spMkLst>
        </pc:spChg>
        <pc:spChg chg="mod">
          <ac:chgData name="Ashish A" userId="2caf52eb-dcd8-449f-894d-301a1dc41db4" providerId="ADAL" clId="{0F9306DB-B2DA-4DFB-89D7-DFAACA5C1943}" dt="2024-05-22T12:26:36.346" v="2177" actId="20577"/>
          <ac:spMkLst>
            <pc:docMk/>
            <pc:sldMk cId="2053439409" sldId="4745"/>
            <ac:spMk id="71" creationId="{95CD0D96-9800-C933-1B7F-BE2B84D713C9}"/>
          </ac:spMkLst>
        </pc:spChg>
        <pc:spChg chg="mod">
          <ac:chgData name="Ashish A" userId="2caf52eb-dcd8-449f-894d-301a1dc41db4" providerId="ADAL" clId="{0F9306DB-B2DA-4DFB-89D7-DFAACA5C1943}" dt="2024-05-22T10:29:54.730" v="777" actId="1035"/>
          <ac:spMkLst>
            <pc:docMk/>
            <pc:sldMk cId="2053439409" sldId="4745"/>
            <ac:spMk id="72" creationId="{12195FBD-6893-290D-1032-BE8BB4081B6A}"/>
          </ac:spMkLst>
        </pc:spChg>
        <pc:spChg chg="mod">
          <ac:chgData name="Ashish A" userId="2caf52eb-dcd8-449f-894d-301a1dc41db4" providerId="ADAL" clId="{0F9306DB-B2DA-4DFB-89D7-DFAACA5C1943}" dt="2024-05-22T10:29:51.261" v="770" actId="1036"/>
          <ac:spMkLst>
            <pc:docMk/>
            <pc:sldMk cId="2053439409" sldId="4745"/>
            <ac:spMk id="73" creationId="{5C5DEC4D-C9E1-5116-A79D-AAFFD1784463}"/>
          </ac:spMkLst>
        </pc:spChg>
        <pc:spChg chg="mod">
          <ac:chgData name="Ashish A" userId="2caf52eb-dcd8-449f-894d-301a1dc41db4" providerId="ADAL" clId="{0F9306DB-B2DA-4DFB-89D7-DFAACA5C1943}" dt="2024-05-22T10:29:59.377" v="786" actId="1037"/>
          <ac:spMkLst>
            <pc:docMk/>
            <pc:sldMk cId="2053439409" sldId="4745"/>
            <ac:spMk id="74" creationId="{F9946F64-F4C9-AAC9-F471-064E98614AD1}"/>
          </ac:spMkLst>
        </pc:spChg>
      </pc:sldChg>
      <pc:sldChg chg="new del">
        <pc:chgData name="Ashish A" userId="2caf52eb-dcd8-449f-894d-301a1dc41db4" providerId="ADAL" clId="{0F9306DB-B2DA-4DFB-89D7-DFAACA5C1943}" dt="2024-05-22T09:50:38.943" v="355" actId="680"/>
        <pc:sldMkLst>
          <pc:docMk/>
          <pc:sldMk cId="1457325886" sldId="4746"/>
        </pc:sldMkLst>
      </pc:sldChg>
      <pc:sldChg chg="addSp delSp modSp add mod">
        <pc:chgData name="Ashish A" userId="2caf52eb-dcd8-449f-894d-301a1dc41db4" providerId="ADAL" clId="{0F9306DB-B2DA-4DFB-89D7-DFAACA5C1943}" dt="2024-05-22T11:56:19.582" v="2027" actId="13926"/>
        <pc:sldMkLst>
          <pc:docMk/>
          <pc:sldMk cId="2742959623" sldId="4746"/>
        </pc:sldMkLst>
        <pc:spChg chg="del">
          <ac:chgData name="Ashish A" userId="2caf52eb-dcd8-449f-894d-301a1dc41db4" providerId="ADAL" clId="{0F9306DB-B2DA-4DFB-89D7-DFAACA5C1943}" dt="2024-05-22T10:50:56.777" v="1470" actId="478"/>
          <ac:spMkLst>
            <pc:docMk/>
            <pc:sldMk cId="2742959623" sldId="4746"/>
            <ac:spMk id="2" creationId="{CB416BED-AA44-74B6-EC4E-4EC0060E7031}"/>
          </ac:spMkLst>
        </pc:spChg>
        <pc:spChg chg="mod">
          <ac:chgData name="Ashish A" userId="2caf52eb-dcd8-449f-894d-301a1dc41db4" providerId="ADAL" clId="{0F9306DB-B2DA-4DFB-89D7-DFAACA5C1943}" dt="2024-05-22T10:56:09.068" v="1806" actId="1035"/>
          <ac:spMkLst>
            <pc:docMk/>
            <pc:sldMk cId="2742959623" sldId="4746"/>
            <ac:spMk id="3" creationId="{CE83A1D1-00CE-B13A-FED6-780A179EF4AA}"/>
          </ac:spMkLst>
        </pc:spChg>
        <pc:spChg chg="add mod">
          <ac:chgData name="Ashish A" userId="2caf52eb-dcd8-449f-894d-301a1dc41db4" providerId="ADAL" clId="{0F9306DB-B2DA-4DFB-89D7-DFAACA5C1943}" dt="2024-05-22T11:56:19.582" v="2027" actId="13926"/>
          <ac:spMkLst>
            <pc:docMk/>
            <pc:sldMk cId="2742959623" sldId="4746"/>
            <ac:spMk id="4" creationId="{A95C3CC7-3067-6CE6-8121-D2882AB8935B}"/>
          </ac:spMkLst>
        </pc:spChg>
        <pc:spChg chg="add mod">
          <ac:chgData name="Ashish A" userId="2caf52eb-dcd8-449f-894d-301a1dc41db4" providerId="ADAL" clId="{0F9306DB-B2DA-4DFB-89D7-DFAACA5C1943}" dt="2024-05-22T10:54:21.395" v="1704" actId="20577"/>
          <ac:spMkLst>
            <pc:docMk/>
            <pc:sldMk cId="2742959623" sldId="4746"/>
            <ac:spMk id="6" creationId="{E0712058-EF73-0D93-F2CE-28FA45721B78}"/>
          </ac:spMkLst>
        </pc:spChg>
        <pc:spChg chg="add mod">
          <ac:chgData name="Ashish A" userId="2caf52eb-dcd8-449f-894d-301a1dc41db4" providerId="ADAL" clId="{0F9306DB-B2DA-4DFB-89D7-DFAACA5C1943}" dt="2024-05-22T11:20:55.007" v="1855" actId="6549"/>
          <ac:spMkLst>
            <pc:docMk/>
            <pc:sldMk cId="2742959623" sldId="4746"/>
            <ac:spMk id="7" creationId="{7D26A54B-7BDE-16D7-5CF6-635AA2A9EBBB}"/>
          </ac:spMkLst>
        </pc:spChg>
        <pc:spChg chg="add mod">
          <ac:chgData name="Ashish A" userId="2caf52eb-dcd8-449f-894d-301a1dc41db4" providerId="ADAL" clId="{0F9306DB-B2DA-4DFB-89D7-DFAACA5C1943}" dt="2024-05-22T10:54:08.145" v="1691" actId="1036"/>
          <ac:spMkLst>
            <pc:docMk/>
            <pc:sldMk cId="2742959623" sldId="4746"/>
            <ac:spMk id="8" creationId="{3AE1E008-04C7-F4B6-DAEE-C237C428E5FB}"/>
          </ac:spMkLst>
        </pc:spChg>
        <pc:spChg chg="add mod">
          <ac:chgData name="Ashish A" userId="2caf52eb-dcd8-449f-894d-301a1dc41db4" providerId="ADAL" clId="{0F9306DB-B2DA-4DFB-89D7-DFAACA5C1943}" dt="2024-05-22T10:55:06.430" v="1746" actId="1037"/>
          <ac:spMkLst>
            <pc:docMk/>
            <pc:sldMk cId="2742959623" sldId="4746"/>
            <ac:spMk id="10" creationId="{9DBE364B-45D1-D080-6F17-956914E39B6D}"/>
          </ac:spMkLst>
        </pc:spChg>
        <pc:spChg chg="add mod">
          <ac:chgData name="Ashish A" userId="2caf52eb-dcd8-449f-894d-301a1dc41db4" providerId="ADAL" clId="{0F9306DB-B2DA-4DFB-89D7-DFAACA5C1943}" dt="2024-05-22T10:55:04.135" v="1740" actId="1038"/>
          <ac:spMkLst>
            <pc:docMk/>
            <pc:sldMk cId="2742959623" sldId="4746"/>
            <ac:spMk id="11" creationId="{17DB63DE-24E9-E65F-B21C-7192CA3ED875}"/>
          </ac:spMkLst>
        </pc:spChg>
        <pc:spChg chg="mod">
          <ac:chgData name="Ashish A" userId="2caf52eb-dcd8-449f-894d-301a1dc41db4" providerId="ADAL" clId="{0F9306DB-B2DA-4DFB-89D7-DFAACA5C1943}" dt="2024-05-22T10:54:08.145" v="1691" actId="1036"/>
          <ac:spMkLst>
            <pc:docMk/>
            <pc:sldMk cId="2742959623" sldId="4746"/>
            <ac:spMk id="32" creationId="{EA362C87-948C-A366-E937-26D635AE97ED}"/>
          </ac:spMkLst>
        </pc:spChg>
        <pc:spChg chg="mod">
          <ac:chgData name="Ashish A" userId="2caf52eb-dcd8-449f-894d-301a1dc41db4" providerId="ADAL" clId="{0F9306DB-B2DA-4DFB-89D7-DFAACA5C1943}" dt="2024-05-22T10:56:14.803" v="1818" actId="1038"/>
          <ac:spMkLst>
            <pc:docMk/>
            <pc:sldMk cId="2742959623" sldId="4746"/>
            <ac:spMk id="33" creationId="{D1EDACC6-EE78-5DD9-A2C3-C7C50AC0EA74}"/>
          </ac:spMkLst>
        </pc:spChg>
        <pc:spChg chg="mod">
          <ac:chgData name="Ashish A" userId="2caf52eb-dcd8-449f-894d-301a1dc41db4" providerId="ADAL" clId="{0F9306DB-B2DA-4DFB-89D7-DFAACA5C1943}" dt="2024-05-22T10:54:08.145" v="1691" actId="1036"/>
          <ac:spMkLst>
            <pc:docMk/>
            <pc:sldMk cId="2742959623" sldId="4746"/>
            <ac:spMk id="34" creationId="{331A1177-97F2-934C-B446-46906313C6E2}"/>
          </ac:spMkLst>
        </pc:spChg>
      </pc:sldChg>
      <pc:sldChg chg="add del">
        <pc:chgData name="Ashish A" userId="2caf52eb-dcd8-449f-894d-301a1dc41db4" providerId="ADAL" clId="{0F9306DB-B2DA-4DFB-89D7-DFAACA5C1943}" dt="2024-05-22T11:44:50.575" v="1858"/>
        <pc:sldMkLst>
          <pc:docMk/>
          <pc:sldMk cId="2219030655" sldId="4747"/>
        </pc:sldMkLst>
      </pc:sldChg>
      <pc:sldChg chg="addSp delSp modSp add mod ord">
        <pc:chgData name="Ashish A" userId="2caf52eb-dcd8-449f-894d-301a1dc41db4" providerId="ADAL" clId="{0F9306DB-B2DA-4DFB-89D7-DFAACA5C1943}" dt="2024-05-22T11:46:13.141" v="1983" actId="207"/>
        <pc:sldMkLst>
          <pc:docMk/>
          <pc:sldMk cId="3506832382" sldId="4747"/>
        </pc:sldMkLst>
        <pc:spChg chg="del">
          <ac:chgData name="Ashish A" userId="2caf52eb-dcd8-449f-894d-301a1dc41db4" providerId="ADAL" clId="{0F9306DB-B2DA-4DFB-89D7-DFAACA5C1943}" dt="2024-05-22T11:45:03.216" v="1870" actId="478"/>
          <ac:spMkLst>
            <pc:docMk/>
            <pc:sldMk cId="3506832382" sldId="4747"/>
            <ac:spMk id="3" creationId="{7FA8B6F6-B1D1-A069-BFF9-F7A33CBC9E1F}"/>
          </ac:spMkLst>
        </pc:spChg>
        <pc:spChg chg="del">
          <ac:chgData name="Ashish A" userId="2caf52eb-dcd8-449f-894d-301a1dc41db4" providerId="ADAL" clId="{0F9306DB-B2DA-4DFB-89D7-DFAACA5C1943}" dt="2024-05-22T11:45:03.216" v="1870" actId="478"/>
          <ac:spMkLst>
            <pc:docMk/>
            <pc:sldMk cId="3506832382" sldId="4747"/>
            <ac:spMk id="4" creationId="{E75AB37A-0DE6-F571-5947-E7A33CFF6DEC}"/>
          </ac:spMkLst>
        </pc:spChg>
        <pc:spChg chg="mod">
          <ac:chgData name="Ashish A" userId="2caf52eb-dcd8-449f-894d-301a1dc41db4" providerId="ADAL" clId="{0F9306DB-B2DA-4DFB-89D7-DFAACA5C1943}" dt="2024-05-22T11:44:59.735" v="1869" actId="20577"/>
          <ac:spMkLst>
            <pc:docMk/>
            <pc:sldMk cId="3506832382" sldId="4747"/>
            <ac:spMk id="5" creationId="{00000000-0000-0000-0000-000000000000}"/>
          </ac:spMkLst>
        </pc:spChg>
        <pc:spChg chg="del">
          <ac:chgData name="Ashish A" userId="2caf52eb-dcd8-449f-894d-301a1dc41db4" providerId="ADAL" clId="{0F9306DB-B2DA-4DFB-89D7-DFAACA5C1943}" dt="2024-05-22T11:45:03.216" v="1870" actId="478"/>
          <ac:spMkLst>
            <pc:docMk/>
            <pc:sldMk cId="3506832382" sldId="4747"/>
            <ac:spMk id="6" creationId="{8582F428-6AF3-8E0D-4901-7A3E49F153A0}"/>
          </ac:spMkLst>
        </pc:spChg>
        <pc:spChg chg="del">
          <ac:chgData name="Ashish A" userId="2caf52eb-dcd8-449f-894d-301a1dc41db4" providerId="ADAL" clId="{0F9306DB-B2DA-4DFB-89D7-DFAACA5C1943}" dt="2024-05-22T11:45:03.216" v="1870" actId="478"/>
          <ac:spMkLst>
            <pc:docMk/>
            <pc:sldMk cId="3506832382" sldId="4747"/>
            <ac:spMk id="8" creationId="{186B4A0A-B024-6154-6702-3378185C88A3}"/>
          </ac:spMkLst>
        </pc:spChg>
        <pc:spChg chg="mod">
          <ac:chgData name="Ashish A" userId="2caf52eb-dcd8-449f-894d-301a1dc41db4" providerId="ADAL" clId="{0F9306DB-B2DA-4DFB-89D7-DFAACA5C1943}" dt="2024-05-22T11:46:05.588" v="1981" actId="207"/>
          <ac:spMkLst>
            <pc:docMk/>
            <pc:sldMk cId="3506832382" sldId="4747"/>
            <ac:spMk id="10" creationId="{FF0437A2-4878-1A55-BACB-362FB3B6CB4A}"/>
          </ac:spMkLst>
        </pc:spChg>
        <pc:spChg chg="del">
          <ac:chgData name="Ashish A" userId="2caf52eb-dcd8-449f-894d-301a1dc41db4" providerId="ADAL" clId="{0F9306DB-B2DA-4DFB-89D7-DFAACA5C1943}" dt="2024-05-22T11:45:03.216" v="1870" actId="478"/>
          <ac:spMkLst>
            <pc:docMk/>
            <pc:sldMk cId="3506832382" sldId="4747"/>
            <ac:spMk id="12" creationId="{4CC2B3CA-277F-0E9E-0159-D6581886CCDF}"/>
          </ac:spMkLst>
        </pc:spChg>
        <pc:spChg chg="del">
          <ac:chgData name="Ashish A" userId="2caf52eb-dcd8-449f-894d-301a1dc41db4" providerId="ADAL" clId="{0F9306DB-B2DA-4DFB-89D7-DFAACA5C1943}" dt="2024-05-22T11:45:03.216" v="1870" actId="478"/>
          <ac:spMkLst>
            <pc:docMk/>
            <pc:sldMk cId="3506832382" sldId="4747"/>
            <ac:spMk id="13" creationId="{F3E0913C-BC29-76C6-887E-95B7E03E9370}"/>
          </ac:spMkLst>
        </pc:spChg>
        <pc:spChg chg="mod">
          <ac:chgData name="Ashish A" userId="2caf52eb-dcd8-449f-894d-301a1dc41db4" providerId="ADAL" clId="{0F9306DB-B2DA-4DFB-89D7-DFAACA5C1943}" dt="2024-05-22T11:46:13.141" v="1983" actId="207"/>
          <ac:spMkLst>
            <pc:docMk/>
            <pc:sldMk cId="3506832382" sldId="4747"/>
            <ac:spMk id="14" creationId="{AC5ED87B-12C2-723C-9120-D5C44D6B178F}"/>
          </ac:spMkLst>
        </pc:spChg>
        <pc:spChg chg="mod">
          <ac:chgData name="Ashish A" userId="2caf52eb-dcd8-449f-894d-301a1dc41db4" providerId="ADAL" clId="{0F9306DB-B2DA-4DFB-89D7-DFAACA5C1943}" dt="2024-05-22T11:45:10.842" v="1871"/>
          <ac:spMkLst>
            <pc:docMk/>
            <pc:sldMk cId="3506832382" sldId="4747"/>
            <ac:spMk id="15" creationId="{7E0E2606-E1E3-BE6A-C0F5-E931F69F862A}"/>
          </ac:spMkLst>
        </pc:spChg>
        <pc:spChg chg="mod">
          <ac:chgData name="Ashish A" userId="2caf52eb-dcd8-449f-894d-301a1dc41db4" providerId="ADAL" clId="{0F9306DB-B2DA-4DFB-89D7-DFAACA5C1943}" dt="2024-05-22T11:45:10.842" v="1871"/>
          <ac:spMkLst>
            <pc:docMk/>
            <pc:sldMk cId="3506832382" sldId="4747"/>
            <ac:spMk id="16" creationId="{6255F053-DC2E-5D4A-715B-EE5094F36137}"/>
          </ac:spMkLst>
        </pc:spChg>
        <pc:spChg chg="del">
          <ac:chgData name="Ashish A" userId="2caf52eb-dcd8-449f-894d-301a1dc41db4" providerId="ADAL" clId="{0F9306DB-B2DA-4DFB-89D7-DFAACA5C1943}" dt="2024-05-22T11:45:03.216" v="1870" actId="478"/>
          <ac:spMkLst>
            <pc:docMk/>
            <pc:sldMk cId="3506832382" sldId="4747"/>
            <ac:spMk id="19" creationId="{D5164A2C-4716-274C-2B4D-273B0D698F62}"/>
          </ac:spMkLst>
        </pc:spChg>
        <pc:spChg chg="del">
          <ac:chgData name="Ashish A" userId="2caf52eb-dcd8-449f-894d-301a1dc41db4" providerId="ADAL" clId="{0F9306DB-B2DA-4DFB-89D7-DFAACA5C1943}" dt="2024-05-22T11:45:03.216" v="1870" actId="478"/>
          <ac:spMkLst>
            <pc:docMk/>
            <pc:sldMk cId="3506832382" sldId="4747"/>
            <ac:spMk id="56" creationId="{4E66A46D-C34A-D375-1D10-C843B01F92DD}"/>
          </ac:spMkLst>
        </pc:spChg>
        <pc:spChg chg="del">
          <ac:chgData name="Ashish A" userId="2caf52eb-dcd8-449f-894d-301a1dc41db4" providerId="ADAL" clId="{0F9306DB-B2DA-4DFB-89D7-DFAACA5C1943}" dt="2024-05-22T11:45:03.216" v="1870" actId="478"/>
          <ac:spMkLst>
            <pc:docMk/>
            <pc:sldMk cId="3506832382" sldId="4747"/>
            <ac:spMk id="57" creationId="{50507D5E-6EAC-62FD-B313-623D1E8C27C5}"/>
          </ac:spMkLst>
        </pc:spChg>
        <pc:spChg chg="del">
          <ac:chgData name="Ashish A" userId="2caf52eb-dcd8-449f-894d-301a1dc41db4" providerId="ADAL" clId="{0F9306DB-B2DA-4DFB-89D7-DFAACA5C1943}" dt="2024-05-22T11:45:03.216" v="1870" actId="478"/>
          <ac:spMkLst>
            <pc:docMk/>
            <pc:sldMk cId="3506832382" sldId="4747"/>
            <ac:spMk id="58" creationId="{93A11521-3EBF-2F09-EA9F-9631EBBE997A}"/>
          </ac:spMkLst>
        </pc:spChg>
        <pc:spChg chg="del">
          <ac:chgData name="Ashish A" userId="2caf52eb-dcd8-449f-894d-301a1dc41db4" providerId="ADAL" clId="{0F9306DB-B2DA-4DFB-89D7-DFAACA5C1943}" dt="2024-05-22T11:45:03.216" v="1870" actId="478"/>
          <ac:spMkLst>
            <pc:docMk/>
            <pc:sldMk cId="3506832382" sldId="4747"/>
            <ac:spMk id="59" creationId="{38FC72F6-9405-2FCA-69AA-1BC0C1B844BE}"/>
          </ac:spMkLst>
        </pc:spChg>
        <pc:spChg chg="del">
          <ac:chgData name="Ashish A" userId="2caf52eb-dcd8-449f-894d-301a1dc41db4" providerId="ADAL" clId="{0F9306DB-B2DA-4DFB-89D7-DFAACA5C1943}" dt="2024-05-22T11:45:03.216" v="1870" actId="478"/>
          <ac:spMkLst>
            <pc:docMk/>
            <pc:sldMk cId="3506832382" sldId="4747"/>
            <ac:spMk id="60" creationId="{46A26D64-E691-1496-4A0B-7ABE61E81B6F}"/>
          </ac:spMkLst>
        </pc:spChg>
        <pc:spChg chg="del">
          <ac:chgData name="Ashish A" userId="2caf52eb-dcd8-449f-894d-301a1dc41db4" providerId="ADAL" clId="{0F9306DB-B2DA-4DFB-89D7-DFAACA5C1943}" dt="2024-05-22T11:45:03.216" v="1870" actId="478"/>
          <ac:spMkLst>
            <pc:docMk/>
            <pc:sldMk cId="3506832382" sldId="4747"/>
            <ac:spMk id="63" creationId="{EE35408B-342E-1A5D-26DB-3F8B1089550D}"/>
          </ac:spMkLst>
        </pc:spChg>
        <pc:spChg chg="del">
          <ac:chgData name="Ashish A" userId="2caf52eb-dcd8-449f-894d-301a1dc41db4" providerId="ADAL" clId="{0F9306DB-B2DA-4DFB-89D7-DFAACA5C1943}" dt="2024-05-22T11:45:03.216" v="1870" actId="478"/>
          <ac:spMkLst>
            <pc:docMk/>
            <pc:sldMk cId="3506832382" sldId="4747"/>
            <ac:spMk id="76" creationId="{E8E75BAE-1096-1AEA-9A36-14012FF5BA92}"/>
          </ac:spMkLst>
        </pc:spChg>
        <pc:spChg chg="del">
          <ac:chgData name="Ashish A" userId="2caf52eb-dcd8-449f-894d-301a1dc41db4" providerId="ADAL" clId="{0F9306DB-B2DA-4DFB-89D7-DFAACA5C1943}" dt="2024-05-22T11:45:03.216" v="1870" actId="478"/>
          <ac:spMkLst>
            <pc:docMk/>
            <pc:sldMk cId="3506832382" sldId="4747"/>
            <ac:spMk id="77" creationId="{2DB25397-6939-0D5E-961A-8E392641E59A}"/>
          </ac:spMkLst>
        </pc:spChg>
        <pc:spChg chg="del">
          <ac:chgData name="Ashish A" userId="2caf52eb-dcd8-449f-894d-301a1dc41db4" providerId="ADAL" clId="{0F9306DB-B2DA-4DFB-89D7-DFAACA5C1943}" dt="2024-05-22T11:45:03.216" v="1870" actId="478"/>
          <ac:spMkLst>
            <pc:docMk/>
            <pc:sldMk cId="3506832382" sldId="4747"/>
            <ac:spMk id="79" creationId="{DD272980-E8D4-7BD3-5B84-2060B90B50DF}"/>
          </ac:spMkLst>
        </pc:spChg>
        <pc:spChg chg="del">
          <ac:chgData name="Ashish A" userId="2caf52eb-dcd8-449f-894d-301a1dc41db4" providerId="ADAL" clId="{0F9306DB-B2DA-4DFB-89D7-DFAACA5C1943}" dt="2024-05-22T11:45:03.216" v="1870" actId="478"/>
          <ac:spMkLst>
            <pc:docMk/>
            <pc:sldMk cId="3506832382" sldId="4747"/>
            <ac:spMk id="80" creationId="{5331AE8C-ABB1-5AB1-EA66-25E304BA7F4E}"/>
          </ac:spMkLst>
        </pc:spChg>
        <pc:spChg chg="del">
          <ac:chgData name="Ashish A" userId="2caf52eb-dcd8-449f-894d-301a1dc41db4" providerId="ADAL" clId="{0F9306DB-B2DA-4DFB-89D7-DFAACA5C1943}" dt="2024-05-22T11:45:03.216" v="1870" actId="478"/>
          <ac:spMkLst>
            <pc:docMk/>
            <pc:sldMk cId="3506832382" sldId="4747"/>
            <ac:spMk id="81" creationId="{077AD279-D5CD-77D9-4B19-520973BE52E4}"/>
          </ac:spMkLst>
        </pc:spChg>
        <pc:spChg chg="del">
          <ac:chgData name="Ashish A" userId="2caf52eb-dcd8-449f-894d-301a1dc41db4" providerId="ADAL" clId="{0F9306DB-B2DA-4DFB-89D7-DFAACA5C1943}" dt="2024-05-22T11:45:03.216" v="1870" actId="478"/>
          <ac:spMkLst>
            <pc:docMk/>
            <pc:sldMk cId="3506832382" sldId="4747"/>
            <ac:spMk id="82" creationId="{A6518396-83C7-871D-D25A-2C989A8DDD0B}"/>
          </ac:spMkLst>
        </pc:spChg>
        <pc:spChg chg="del">
          <ac:chgData name="Ashish A" userId="2caf52eb-dcd8-449f-894d-301a1dc41db4" providerId="ADAL" clId="{0F9306DB-B2DA-4DFB-89D7-DFAACA5C1943}" dt="2024-05-22T11:45:03.216" v="1870" actId="478"/>
          <ac:spMkLst>
            <pc:docMk/>
            <pc:sldMk cId="3506832382" sldId="4747"/>
            <ac:spMk id="87" creationId="{89D9EFD3-9743-E366-9F28-8627559952DD}"/>
          </ac:spMkLst>
        </pc:spChg>
        <pc:grpChg chg="add mod">
          <ac:chgData name="Ashish A" userId="2caf52eb-dcd8-449f-894d-301a1dc41db4" providerId="ADAL" clId="{0F9306DB-B2DA-4DFB-89D7-DFAACA5C1943}" dt="2024-05-22T11:45:14.638" v="1908" actId="1038"/>
          <ac:grpSpMkLst>
            <pc:docMk/>
            <pc:sldMk cId="3506832382" sldId="4747"/>
            <ac:grpSpMk id="2" creationId="{2B8A89D6-B5F0-4041-9120-8669D987B4F0}"/>
          </ac:grpSpMkLst>
        </pc:grpChg>
        <pc:cxnChg chg="del mod">
          <ac:chgData name="Ashish A" userId="2caf52eb-dcd8-449f-894d-301a1dc41db4" providerId="ADAL" clId="{0F9306DB-B2DA-4DFB-89D7-DFAACA5C1943}" dt="2024-05-22T11:45:03.216" v="1870" actId="478"/>
          <ac:cxnSpMkLst>
            <pc:docMk/>
            <pc:sldMk cId="3506832382" sldId="4747"/>
            <ac:cxnSpMk id="7" creationId="{43BDF846-505B-64C2-09CB-951C882ED683}"/>
          </ac:cxnSpMkLst>
        </pc:cxnChg>
        <pc:cxnChg chg="del mod">
          <ac:chgData name="Ashish A" userId="2caf52eb-dcd8-449f-894d-301a1dc41db4" providerId="ADAL" clId="{0F9306DB-B2DA-4DFB-89D7-DFAACA5C1943}" dt="2024-05-22T11:45:03.216" v="1870" actId="478"/>
          <ac:cxnSpMkLst>
            <pc:docMk/>
            <pc:sldMk cId="3506832382" sldId="4747"/>
            <ac:cxnSpMk id="11" creationId="{16D8797C-30DA-CE41-9F51-AD7CDCBBF737}"/>
          </ac:cxnSpMkLst>
        </pc:cxnChg>
        <pc:cxnChg chg="del">
          <ac:chgData name="Ashish A" userId="2caf52eb-dcd8-449f-894d-301a1dc41db4" providerId="ADAL" clId="{0F9306DB-B2DA-4DFB-89D7-DFAACA5C1943}" dt="2024-05-22T11:45:03.216" v="1870" actId="478"/>
          <ac:cxnSpMkLst>
            <pc:docMk/>
            <pc:sldMk cId="3506832382" sldId="4747"/>
            <ac:cxnSpMk id="61" creationId="{204515ED-DAD1-97E9-22BE-FF0ECD1419A0}"/>
          </ac:cxnSpMkLst>
        </pc:cxnChg>
        <pc:cxnChg chg="del mod">
          <ac:chgData name="Ashish A" userId="2caf52eb-dcd8-449f-894d-301a1dc41db4" providerId="ADAL" clId="{0F9306DB-B2DA-4DFB-89D7-DFAACA5C1943}" dt="2024-05-22T11:45:03.216" v="1870" actId="478"/>
          <ac:cxnSpMkLst>
            <pc:docMk/>
            <pc:sldMk cId="3506832382" sldId="4747"/>
            <ac:cxnSpMk id="66" creationId="{9BC85178-32E3-0432-92C6-374EE2D7C795}"/>
          </ac:cxnSpMkLst>
        </pc:cxnChg>
      </pc:sldChg>
    </pc:docChg>
  </pc:docChgLst>
  <pc:docChgLst>
    <pc:chgData name="Ashish A" userId="2caf52eb-dcd8-449f-894d-301a1dc41db4" providerId="ADAL" clId="{C0D0A412-2B38-4F1C-BDD0-91AC6F2546B9}"/>
    <pc:docChg chg="undo redo custSel addSld delSld modSld sldOrd">
      <pc:chgData name="Ashish A" userId="2caf52eb-dcd8-449f-894d-301a1dc41db4" providerId="ADAL" clId="{C0D0A412-2B38-4F1C-BDD0-91AC6F2546B9}" dt="2024-04-12T14:50:34.672" v="5838" actId="1036"/>
      <pc:docMkLst>
        <pc:docMk/>
      </pc:docMkLst>
      <pc:sldChg chg="modSp mod">
        <pc:chgData name="Ashish A" userId="2caf52eb-dcd8-449f-894d-301a1dc41db4" providerId="ADAL" clId="{C0D0A412-2B38-4F1C-BDD0-91AC6F2546B9}" dt="2024-04-12T12:09:16.389" v="3794" actId="20577"/>
        <pc:sldMkLst>
          <pc:docMk/>
          <pc:sldMk cId="3293877467" sldId="2965"/>
        </pc:sldMkLst>
        <pc:spChg chg="mod">
          <ac:chgData name="Ashish A" userId="2caf52eb-dcd8-449f-894d-301a1dc41db4" providerId="ADAL" clId="{C0D0A412-2B38-4F1C-BDD0-91AC6F2546B9}" dt="2024-04-12T12:09:16.389" v="3794" actId="20577"/>
          <ac:spMkLst>
            <pc:docMk/>
            <pc:sldMk cId="3293877467" sldId="2965"/>
            <ac:spMk id="2" creationId="{902DC4CA-D5EF-F226-AF1B-0F177A8ADD71}"/>
          </ac:spMkLst>
        </pc:spChg>
      </pc:sldChg>
      <pc:sldChg chg="addSp delSp modSp mod">
        <pc:chgData name="Ashish A" userId="2caf52eb-dcd8-449f-894d-301a1dc41db4" providerId="ADAL" clId="{C0D0A412-2B38-4F1C-BDD0-91AC6F2546B9}" dt="2024-04-12T13:23:01.719" v="3827" actId="20577"/>
        <pc:sldMkLst>
          <pc:docMk/>
          <pc:sldMk cId="2935437031" sldId="2966"/>
        </pc:sldMkLst>
        <pc:spChg chg="del">
          <ac:chgData name="Ashish A" userId="2caf52eb-dcd8-449f-894d-301a1dc41db4" providerId="ADAL" clId="{C0D0A412-2B38-4F1C-BDD0-91AC6F2546B9}" dt="2024-04-12T12:08:15.582" v="3701" actId="478"/>
          <ac:spMkLst>
            <pc:docMk/>
            <pc:sldMk cId="2935437031" sldId="2966"/>
            <ac:spMk id="4" creationId="{85684AD2-0671-B7ED-5DCD-1E50FBCF6BF1}"/>
          </ac:spMkLst>
        </pc:spChg>
        <pc:spChg chg="mod">
          <ac:chgData name="Ashish A" userId="2caf52eb-dcd8-449f-894d-301a1dc41db4" providerId="ADAL" clId="{C0D0A412-2B38-4F1C-BDD0-91AC6F2546B9}" dt="2024-04-12T12:08:46.685" v="3776" actId="12788"/>
          <ac:spMkLst>
            <pc:docMk/>
            <pc:sldMk cId="2935437031" sldId="2966"/>
            <ac:spMk id="6" creationId="{0604A765-5EA0-B046-A7C6-DA1ACD63A419}"/>
          </ac:spMkLst>
        </pc:spChg>
        <pc:spChg chg="del">
          <ac:chgData name="Ashish A" userId="2caf52eb-dcd8-449f-894d-301a1dc41db4" providerId="ADAL" clId="{C0D0A412-2B38-4F1C-BDD0-91AC6F2546B9}" dt="2024-04-12T12:08:15.582" v="3701" actId="478"/>
          <ac:spMkLst>
            <pc:docMk/>
            <pc:sldMk cId="2935437031" sldId="2966"/>
            <ac:spMk id="8" creationId="{F2363745-04CD-F190-0C38-852FC582222E}"/>
          </ac:spMkLst>
        </pc:spChg>
        <pc:spChg chg="del">
          <ac:chgData name="Ashish A" userId="2caf52eb-dcd8-449f-894d-301a1dc41db4" providerId="ADAL" clId="{C0D0A412-2B38-4F1C-BDD0-91AC6F2546B9}" dt="2024-04-12T12:08:15.582" v="3701" actId="478"/>
          <ac:spMkLst>
            <pc:docMk/>
            <pc:sldMk cId="2935437031" sldId="2966"/>
            <ac:spMk id="10" creationId="{DFEF2082-788A-ABA0-311E-E9C375BC7454}"/>
          </ac:spMkLst>
        </pc:spChg>
        <pc:spChg chg="add mod">
          <ac:chgData name="Ashish A" userId="2caf52eb-dcd8-449f-894d-301a1dc41db4" providerId="ADAL" clId="{C0D0A412-2B38-4F1C-BDD0-91AC6F2546B9}" dt="2024-04-12T12:08:46.685" v="3776" actId="12788"/>
          <ac:spMkLst>
            <pc:docMk/>
            <pc:sldMk cId="2935437031" sldId="2966"/>
            <ac:spMk id="11" creationId="{2DB87F3D-F126-E9B1-90CB-12FF0BA6270B}"/>
          </ac:spMkLst>
        </pc:spChg>
        <pc:spChg chg="add mod">
          <ac:chgData name="Ashish A" userId="2caf52eb-dcd8-449f-894d-301a1dc41db4" providerId="ADAL" clId="{C0D0A412-2B38-4F1C-BDD0-91AC6F2546B9}" dt="2024-04-12T12:08:53.415" v="3784" actId="1036"/>
          <ac:spMkLst>
            <pc:docMk/>
            <pc:sldMk cId="2935437031" sldId="2966"/>
            <ac:spMk id="12" creationId="{4345ECCC-8604-AD16-7372-7C359456EE3E}"/>
          </ac:spMkLst>
        </pc:spChg>
        <pc:spChg chg="add mod">
          <ac:chgData name="Ashish A" userId="2caf52eb-dcd8-449f-894d-301a1dc41db4" providerId="ADAL" clId="{C0D0A412-2B38-4F1C-BDD0-91AC6F2546B9}" dt="2024-04-12T12:08:46.685" v="3776" actId="12788"/>
          <ac:spMkLst>
            <pc:docMk/>
            <pc:sldMk cId="2935437031" sldId="2966"/>
            <ac:spMk id="13" creationId="{D462560F-D4A2-00D3-6B4E-1B6453D2134C}"/>
          </ac:spMkLst>
        </pc:spChg>
        <pc:spChg chg="add mod">
          <ac:chgData name="Ashish A" userId="2caf52eb-dcd8-449f-894d-301a1dc41db4" providerId="ADAL" clId="{C0D0A412-2B38-4F1C-BDD0-91AC6F2546B9}" dt="2024-04-12T12:08:35.148" v="3755"/>
          <ac:spMkLst>
            <pc:docMk/>
            <pc:sldMk cId="2935437031" sldId="2966"/>
            <ac:spMk id="15" creationId="{E29C1509-1525-12C9-45BE-056750E3EDA4}"/>
          </ac:spMkLst>
        </pc:spChg>
        <pc:spChg chg="add mod">
          <ac:chgData name="Ashish A" userId="2caf52eb-dcd8-449f-894d-301a1dc41db4" providerId="ADAL" clId="{C0D0A412-2B38-4F1C-BDD0-91AC6F2546B9}" dt="2024-04-12T12:08:37.111" v="3756"/>
          <ac:spMkLst>
            <pc:docMk/>
            <pc:sldMk cId="2935437031" sldId="2966"/>
            <ac:spMk id="17" creationId="{3EBFE008-1B9B-4BC1-00E0-025EC1180E10}"/>
          </ac:spMkLst>
        </pc:spChg>
        <pc:spChg chg="add mod">
          <ac:chgData name="Ashish A" userId="2caf52eb-dcd8-449f-894d-301a1dc41db4" providerId="ADAL" clId="{C0D0A412-2B38-4F1C-BDD0-91AC6F2546B9}" dt="2024-04-12T12:08:46.685" v="3776" actId="12788"/>
          <ac:spMkLst>
            <pc:docMk/>
            <pc:sldMk cId="2935437031" sldId="2966"/>
            <ac:spMk id="18" creationId="{E1295136-A1F3-BE17-1538-EEDDEEA73355}"/>
          </ac:spMkLst>
        </pc:spChg>
        <pc:graphicFrameChg chg="mod modGraphic">
          <ac:chgData name="Ashish A" userId="2caf52eb-dcd8-449f-894d-301a1dc41db4" providerId="ADAL" clId="{C0D0A412-2B38-4F1C-BDD0-91AC6F2546B9}" dt="2024-04-12T13:23:01.719" v="3827" actId="20577"/>
          <ac:graphicFrameMkLst>
            <pc:docMk/>
            <pc:sldMk cId="2935437031" sldId="2966"/>
            <ac:graphicFrameMk id="2" creationId="{C7118CC9-CDD3-1C17-2821-E0825BED7127}"/>
          </ac:graphicFrameMkLst>
        </pc:graphicFrameChg>
        <pc:graphicFrameChg chg="add mod">
          <ac:chgData name="Ashish A" userId="2caf52eb-dcd8-449f-894d-301a1dc41db4" providerId="ADAL" clId="{C0D0A412-2B38-4F1C-BDD0-91AC6F2546B9}" dt="2024-04-12T12:08:35.148" v="3755"/>
          <ac:graphicFrameMkLst>
            <pc:docMk/>
            <pc:sldMk cId="2935437031" sldId="2966"/>
            <ac:graphicFrameMk id="14" creationId="{6C78AB3C-4395-4E44-449C-6C2263AE676B}"/>
          </ac:graphicFrameMkLst>
        </pc:graphicFrameChg>
        <pc:graphicFrameChg chg="add mod">
          <ac:chgData name="Ashish A" userId="2caf52eb-dcd8-449f-894d-301a1dc41db4" providerId="ADAL" clId="{C0D0A412-2B38-4F1C-BDD0-91AC6F2546B9}" dt="2024-04-12T12:08:37.111" v="3756"/>
          <ac:graphicFrameMkLst>
            <pc:docMk/>
            <pc:sldMk cId="2935437031" sldId="2966"/>
            <ac:graphicFrameMk id="16" creationId="{54DFBA2B-39EB-CDC7-A319-C7D609DC0D17}"/>
          </ac:graphicFrameMkLst>
        </pc:graphicFrameChg>
      </pc:sldChg>
      <pc:sldChg chg="modSp mod">
        <pc:chgData name="Ashish A" userId="2caf52eb-dcd8-449f-894d-301a1dc41db4" providerId="ADAL" clId="{C0D0A412-2B38-4F1C-BDD0-91AC6F2546B9}" dt="2024-04-12T13:24:45.717" v="3834" actId="2062"/>
        <pc:sldMkLst>
          <pc:docMk/>
          <pc:sldMk cId="689441736" sldId="2967"/>
        </pc:sldMkLst>
        <pc:spChg chg="mod">
          <ac:chgData name="Ashish A" userId="2caf52eb-dcd8-449f-894d-301a1dc41db4" providerId="ADAL" clId="{C0D0A412-2B38-4F1C-BDD0-91AC6F2546B9}" dt="2024-04-12T13:24:03.461" v="3831" actId="20577"/>
          <ac:spMkLst>
            <pc:docMk/>
            <pc:sldMk cId="689441736" sldId="2967"/>
            <ac:spMk id="2" creationId="{60BEB837-44B6-B7B5-990F-2F0A4754CD9B}"/>
          </ac:spMkLst>
        </pc:spChg>
        <pc:graphicFrameChg chg="modGraphic">
          <ac:chgData name="Ashish A" userId="2caf52eb-dcd8-449f-894d-301a1dc41db4" providerId="ADAL" clId="{C0D0A412-2B38-4F1C-BDD0-91AC6F2546B9}" dt="2024-04-12T13:24:45.717" v="3834" actId="2062"/>
          <ac:graphicFrameMkLst>
            <pc:docMk/>
            <pc:sldMk cId="689441736" sldId="2967"/>
            <ac:graphicFrameMk id="10" creationId="{7E4B8225-C9CC-AAA8-80D0-34F529073F44}"/>
          </ac:graphicFrameMkLst>
        </pc:graphicFrameChg>
      </pc:sldChg>
      <pc:sldChg chg="modSp mod">
        <pc:chgData name="Ashish A" userId="2caf52eb-dcd8-449f-894d-301a1dc41db4" providerId="ADAL" clId="{C0D0A412-2B38-4F1C-BDD0-91AC6F2546B9}" dt="2024-04-12T13:25:54.703" v="3916" actId="20577"/>
        <pc:sldMkLst>
          <pc:docMk/>
          <pc:sldMk cId="3784067634" sldId="2969"/>
        </pc:sldMkLst>
        <pc:spChg chg="mod">
          <ac:chgData name="Ashish A" userId="2caf52eb-dcd8-449f-894d-301a1dc41db4" providerId="ADAL" clId="{C0D0A412-2B38-4F1C-BDD0-91AC6F2546B9}" dt="2024-04-12T13:25:15.105" v="3843" actId="1035"/>
          <ac:spMkLst>
            <pc:docMk/>
            <pc:sldMk cId="3784067634" sldId="2969"/>
            <ac:spMk id="3" creationId="{2466ED6F-15DC-0E59-31E7-BE245108676C}"/>
          </ac:spMkLst>
        </pc:spChg>
        <pc:spChg chg="mod">
          <ac:chgData name="Ashish A" userId="2caf52eb-dcd8-449f-894d-301a1dc41db4" providerId="ADAL" clId="{C0D0A412-2B38-4F1C-BDD0-91AC6F2546B9}" dt="2024-04-12T13:25:54.703" v="3916" actId="20577"/>
          <ac:spMkLst>
            <pc:docMk/>
            <pc:sldMk cId="3784067634" sldId="2969"/>
            <ac:spMk id="7" creationId="{C4E65E3F-3645-AEC3-CCE2-F91090FBFDEC}"/>
          </ac:spMkLst>
        </pc:spChg>
        <pc:graphicFrameChg chg="modGraphic">
          <ac:chgData name="Ashish A" userId="2caf52eb-dcd8-449f-894d-301a1dc41db4" providerId="ADAL" clId="{C0D0A412-2B38-4F1C-BDD0-91AC6F2546B9}" dt="2024-04-12T13:25:23.367" v="3844" actId="20577"/>
          <ac:graphicFrameMkLst>
            <pc:docMk/>
            <pc:sldMk cId="3784067634" sldId="2969"/>
            <ac:graphicFrameMk id="4" creationId="{287E1F3B-4188-EC8D-2571-21750E665505}"/>
          </ac:graphicFrameMkLst>
        </pc:graphicFrameChg>
      </pc:sldChg>
      <pc:sldChg chg="delSp modSp mod">
        <pc:chgData name="Ashish A" userId="2caf52eb-dcd8-449f-894d-301a1dc41db4" providerId="ADAL" clId="{C0D0A412-2B38-4F1C-BDD0-91AC6F2546B9}" dt="2024-04-12T13:53:56.060" v="4536"/>
        <pc:sldMkLst>
          <pc:docMk/>
          <pc:sldMk cId="1367142892" sldId="2970"/>
        </pc:sldMkLst>
        <pc:spChg chg="del mod">
          <ac:chgData name="Ashish A" userId="2caf52eb-dcd8-449f-894d-301a1dc41db4" providerId="ADAL" clId="{C0D0A412-2B38-4F1C-BDD0-91AC6F2546B9}" dt="2024-04-12T13:50:38.278" v="4529" actId="478"/>
          <ac:spMkLst>
            <pc:docMk/>
            <pc:sldMk cId="1367142892" sldId="2970"/>
            <ac:spMk id="3" creationId="{39B1A64C-AF8D-89D3-EBA5-9218438AF721}"/>
          </ac:spMkLst>
        </pc:spChg>
        <pc:graphicFrameChg chg="mod modGraphic">
          <ac:chgData name="Ashish A" userId="2caf52eb-dcd8-449f-894d-301a1dc41db4" providerId="ADAL" clId="{C0D0A412-2B38-4F1C-BDD0-91AC6F2546B9}" dt="2024-04-12T13:53:56.060" v="4536"/>
          <ac:graphicFrameMkLst>
            <pc:docMk/>
            <pc:sldMk cId="1367142892" sldId="2970"/>
            <ac:graphicFrameMk id="2" creationId="{088C369E-3644-15B9-BD45-350EE200C042}"/>
          </ac:graphicFrameMkLst>
        </pc:graphicFrameChg>
      </pc:sldChg>
      <pc:sldChg chg="addSp modSp mod">
        <pc:chgData name="Ashish A" userId="2caf52eb-dcd8-449f-894d-301a1dc41db4" providerId="ADAL" clId="{C0D0A412-2B38-4F1C-BDD0-91AC6F2546B9}" dt="2024-04-12T14:22:57.743" v="4824" actId="20577"/>
        <pc:sldMkLst>
          <pc:docMk/>
          <pc:sldMk cId="3676966409" sldId="2971"/>
        </pc:sldMkLst>
        <pc:spChg chg="add mod">
          <ac:chgData name="Ashish A" userId="2caf52eb-dcd8-449f-894d-301a1dc41db4" providerId="ADAL" clId="{C0D0A412-2B38-4F1C-BDD0-91AC6F2546B9}" dt="2024-04-12T14:01:07.157" v="4733" actId="1038"/>
          <ac:spMkLst>
            <pc:docMk/>
            <pc:sldMk cId="3676966409" sldId="2971"/>
            <ac:spMk id="3" creationId="{AFD0D7A9-A800-9DB7-BEDB-65BC6431D3E9}"/>
          </ac:spMkLst>
        </pc:spChg>
        <pc:graphicFrameChg chg="mod modGraphic">
          <ac:chgData name="Ashish A" userId="2caf52eb-dcd8-449f-894d-301a1dc41db4" providerId="ADAL" clId="{C0D0A412-2B38-4F1C-BDD0-91AC6F2546B9}" dt="2024-04-12T14:22:57.743" v="4824" actId="20577"/>
          <ac:graphicFrameMkLst>
            <pc:docMk/>
            <pc:sldMk cId="3676966409" sldId="2971"/>
            <ac:graphicFrameMk id="2" creationId="{AE492938-1085-B9E5-A553-A5DBD7783D9B}"/>
          </ac:graphicFrameMkLst>
        </pc:graphicFrameChg>
      </pc:sldChg>
      <pc:sldChg chg="modSp mod">
        <pc:chgData name="Ashish A" userId="2caf52eb-dcd8-449f-894d-301a1dc41db4" providerId="ADAL" clId="{C0D0A412-2B38-4F1C-BDD0-91AC6F2546B9}" dt="2024-04-12T14:40:55.698" v="5603" actId="20577"/>
        <pc:sldMkLst>
          <pc:docMk/>
          <pc:sldMk cId="4007714907" sldId="2979"/>
        </pc:sldMkLst>
        <pc:spChg chg="mod">
          <ac:chgData name="Ashish A" userId="2caf52eb-dcd8-449f-894d-301a1dc41db4" providerId="ADAL" clId="{C0D0A412-2B38-4F1C-BDD0-91AC6F2546B9}" dt="2024-04-12T14:35:15.784" v="5598" actId="20577"/>
          <ac:spMkLst>
            <pc:docMk/>
            <pc:sldMk cId="4007714907" sldId="2979"/>
            <ac:spMk id="5" creationId="{00000000-0000-0000-0000-000000000000}"/>
          </ac:spMkLst>
        </pc:spChg>
        <pc:spChg chg="mod">
          <ac:chgData name="Ashish A" userId="2caf52eb-dcd8-449f-894d-301a1dc41db4" providerId="ADAL" clId="{C0D0A412-2B38-4F1C-BDD0-91AC6F2546B9}" dt="2024-04-12T14:35:09.972" v="5595" actId="20577"/>
          <ac:spMkLst>
            <pc:docMk/>
            <pc:sldMk cId="4007714907" sldId="2979"/>
            <ac:spMk id="11" creationId="{A7093B2D-740B-1F38-E529-6DF7892E7F6A}"/>
          </ac:spMkLst>
        </pc:spChg>
        <pc:graphicFrameChg chg="modGraphic">
          <ac:chgData name="Ashish A" userId="2caf52eb-dcd8-449f-894d-301a1dc41db4" providerId="ADAL" clId="{C0D0A412-2B38-4F1C-BDD0-91AC6F2546B9}" dt="2024-04-12T14:35:13.238" v="5597" actId="20577"/>
          <ac:graphicFrameMkLst>
            <pc:docMk/>
            <pc:sldMk cId="4007714907" sldId="2979"/>
            <ac:graphicFrameMk id="4" creationId="{29AD3EB6-6E5F-299A-E766-9D163D1A8635}"/>
          </ac:graphicFrameMkLst>
        </pc:graphicFrameChg>
        <pc:graphicFrameChg chg="modGraphic">
          <ac:chgData name="Ashish A" userId="2caf52eb-dcd8-449f-894d-301a1dc41db4" providerId="ADAL" clId="{C0D0A412-2B38-4F1C-BDD0-91AC6F2546B9}" dt="2024-04-12T14:40:55.698" v="5603" actId="20577"/>
          <ac:graphicFrameMkLst>
            <pc:docMk/>
            <pc:sldMk cId="4007714907" sldId="2979"/>
            <ac:graphicFrameMk id="8" creationId="{4CE795BC-8DDD-7A3E-588C-2E2297B56FAD}"/>
          </ac:graphicFrameMkLst>
        </pc:graphicFrameChg>
      </pc:sldChg>
      <pc:sldChg chg="modSp mod">
        <pc:chgData name="Ashish A" userId="2caf52eb-dcd8-449f-894d-301a1dc41db4" providerId="ADAL" clId="{C0D0A412-2B38-4F1C-BDD0-91AC6F2546B9}" dt="2024-04-12T14:41:56.896" v="5604" actId="20577"/>
        <pc:sldMkLst>
          <pc:docMk/>
          <pc:sldMk cId="1471256751" sldId="2980"/>
        </pc:sldMkLst>
        <pc:graphicFrameChg chg="modGraphic">
          <ac:chgData name="Ashish A" userId="2caf52eb-dcd8-449f-894d-301a1dc41db4" providerId="ADAL" clId="{C0D0A412-2B38-4F1C-BDD0-91AC6F2546B9}" dt="2024-04-12T14:41:56.896" v="5604" actId="20577"/>
          <ac:graphicFrameMkLst>
            <pc:docMk/>
            <pc:sldMk cId="1471256751" sldId="2980"/>
            <ac:graphicFrameMk id="2" creationId="{C38A777A-1D95-C474-BE54-4A4EC1C4DCFA}"/>
          </ac:graphicFrameMkLst>
        </pc:graphicFrameChg>
      </pc:sldChg>
      <pc:sldChg chg="modSp mod">
        <pc:chgData name="Ashish A" userId="2caf52eb-dcd8-449f-894d-301a1dc41db4" providerId="ADAL" clId="{C0D0A412-2B38-4F1C-BDD0-91AC6F2546B9}" dt="2024-04-12T10:48:13.112" v="897" actId="20577"/>
        <pc:sldMkLst>
          <pc:docMk/>
          <pc:sldMk cId="3870383883" sldId="2982"/>
        </pc:sldMkLst>
        <pc:graphicFrameChg chg="mod modGraphic">
          <ac:chgData name="Ashish A" userId="2caf52eb-dcd8-449f-894d-301a1dc41db4" providerId="ADAL" clId="{C0D0A412-2B38-4F1C-BDD0-91AC6F2546B9}" dt="2024-04-12T10:48:13.112" v="897" actId="20577"/>
          <ac:graphicFrameMkLst>
            <pc:docMk/>
            <pc:sldMk cId="3870383883" sldId="2982"/>
            <ac:graphicFrameMk id="2" creationId="{889FF449-1071-6280-D847-D82CEFDB6630}"/>
          </ac:graphicFrameMkLst>
        </pc:graphicFrameChg>
      </pc:sldChg>
      <pc:sldChg chg="addSp delSp modSp mod ord">
        <pc:chgData name="Ashish A" userId="2caf52eb-dcd8-449f-894d-301a1dc41db4" providerId="ADAL" clId="{C0D0A412-2B38-4F1C-BDD0-91AC6F2546B9}" dt="2024-04-12T14:18:25.430" v="4818" actId="113"/>
        <pc:sldMkLst>
          <pc:docMk/>
          <pc:sldMk cId="2210988958" sldId="2984"/>
        </pc:sldMkLst>
        <pc:spChg chg="mod">
          <ac:chgData name="Ashish A" userId="2caf52eb-dcd8-449f-894d-301a1dc41db4" providerId="ADAL" clId="{C0D0A412-2B38-4F1C-BDD0-91AC6F2546B9}" dt="2024-04-12T11:39:49.677" v="2208"/>
          <ac:spMkLst>
            <pc:docMk/>
            <pc:sldMk cId="2210988958" sldId="2984"/>
            <ac:spMk id="4" creationId="{29DB66FE-BE33-9542-9A2E-31A9E6A0666B}"/>
          </ac:spMkLst>
        </pc:spChg>
        <pc:spChg chg="mod">
          <ac:chgData name="Ashish A" userId="2caf52eb-dcd8-449f-894d-301a1dc41db4" providerId="ADAL" clId="{C0D0A412-2B38-4F1C-BDD0-91AC6F2546B9}" dt="2024-04-12T11:31:59.558" v="1442" actId="20577"/>
          <ac:spMkLst>
            <pc:docMk/>
            <pc:sldMk cId="2210988958" sldId="2984"/>
            <ac:spMk id="5" creationId="{00000000-0000-0000-0000-000000000000}"/>
          </ac:spMkLst>
        </pc:spChg>
        <pc:spChg chg="add mod">
          <ac:chgData name="Ashish A" userId="2caf52eb-dcd8-449f-894d-301a1dc41db4" providerId="ADAL" clId="{C0D0A412-2B38-4F1C-BDD0-91AC6F2546B9}" dt="2024-04-12T14:03:17.865" v="4781" actId="1036"/>
          <ac:spMkLst>
            <pc:docMk/>
            <pc:sldMk cId="2210988958" sldId="2984"/>
            <ac:spMk id="7" creationId="{F4BBA990-62B8-6CD9-993C-DFA0DD1F0072}"/>
          </ac:spMkLst>
        </pc:spChg>
        <pc:graphicFrameChg chg="del">
          <ac:chgData name="Ashish A" userId="2caf52eb-dcd8-449f-894d-301a1dc41db4" providerId="ADAL" clId="{C0D0A412-2B38-4F1C-BDD0-91AC6F2546B9}" dt="2024-04-12T11:23:23.042" v="936" actId="478"/>
          <ac:graphicFrameMkLst>
            <pc:docMk/>
            <pc:sldMk cId="2210988958" sldId="2984"/>
            <ac:graphicFrameMk id="2" creationId="{CE14FDB5-35C4-3CF6-B054-8085BDE9235B}"/>
          </ac:graphicFrameMkLst>
        </pc:graphicFrameChg>
        <pc:graphicFrameChg chg="add del mod modGraphic">
          <ac:chgData name="Ashish A" userId="2caf52eb-dcd8-449f-894d-301a1dc41db4" providerId="ADAL" clId="{C0D0A412-2B38-4F1C-BDD0-91AC6F2546B9}" dt="2024-04-12T11:24:15.296" v="963" actId="478"/>
          <ac:graphicFrameMkLst>
            <pc:docMk/>
            <pc:sldMk cId="2210988958" sldId="2984"/>
            <ac:graphicFrameMk id="3" creationId="{B26B0BA1-872F-31C5-0734-674F1D8B0109}"/>
          </ac:graphicFrameMkLst>
        </pc:graphicFrameChg>
        <pc:graphicFrameChg chg="add mod modGraphic">
          <ac:chgData name="Ashish A" userId="2caf52eb-dcd8-449f-894d-301a1dc41db4" providerId="ADAL" clId="{C0D0A412-2B38-4F1C-BDD0-91AC6F2546B9}" dt="2024-04-12T14:18:25.430" v="4818" actId="113"/>
          <ac:graphicFrameMkLst>
            <pc:docMk/>
            <pc:sldMk cId="2210988958" sldId="2984"/>
            <ac:graphicFrameMk id="6" creationId="{FB0C0ACF-06F5-58BC-178B-3921884CBE84}"/>
          </ac:graphicFrameMkLst>
        </pc:graphicFrameChg>
      </pc:sldChg>
      <pc:sldChg chg="modSp del mod">
        <pc:chgData name="Ashish A" userId="2caf52eb-dcd8-449f-894d-301a1dc41db4" providerId="ADAL" clId="{C0D0A412-2B38-4F1C-BDD0-91AC6F2546B9}" dt="2024-04-12T10:51:40.878" v="927" actId="47"/>
        <pc:sldMkLst>
          <pc:docMk/>
          <pc:sldMk cId="2970475973" sldId="4518"/>
        </pc:sldMkLst>
        <pc:graphicFrameChg chg="mod modGraphic">
          <ac:chgData name="Ashish A" userId="2caf52eb-dcd8-449f-894d-301a1dc41db4" providerId="ADAL" clId="{C0D0A412-2B38-4F1C-BDD0-91AC6F2546B9}" dt="2024-04-12T10:47:24.450" v="883" actId="6549"/>
          <ac:graphicFrameMkLst>
            <pc:docMk/>
            <pc:sldMk cId="2970475973" sldId="4518"/>
            <ac:graphicFrameMk id="2" creationId="{FA521A7F-DE08-3807-1939-31C6B5F9D21B}"/>
          </ac:graphicFrameMkLst>
        </pc:graphicFrameChg>
      </pc:sldChg>
      <pc:sldChg chg="modSp mod">
        <pc:chgData name="Ashish A" userId="2caf52eb-dcd8-449f-894d-301a1dc41db4" providerId="ADAL" clId="{C0D0A412-2B38-4F1C-BDD0-91AC6F2546B9}" dt="2024-04-12T10:36:33.180" v="654" actId="2062"/>
        <pc:sldMkLst>
          <pc:docMk/>
          <pc:sldMk cId="426492192" sldId="4520"/>
        </pc:sldMkLst>
        <pc:spChg chg="mod">
          <ac:chgData name="Ashish A" userId="2caf52eb-dcd8-449f-894d-301a1dc41db4" providerId="ADAL" clId="{C0D0A412-2B38-4F1C-BDD0-91AC6F2546B9}" dt="2024-04-12T10:35:51.490" v="649" actId="20577"/>
          <ac:spMkLst>
            <pc:docMk/>
            <pc:sldMk cId="426492192" sldId="4520"/>
            <ac:spMk id="4" creationId="{F161DB3D-B10E-1CB8-281D-59412F9B007F}"/>
          </ac:spMkLst>
        </pc:spChg>
        <pc:graphicFrameChg chg="modGraphic">
          <ac:chgData name="Ashish A" userId="2caf52eb-dcd8-449f-894d-301a1dc41db4" providerId="ADAL" clId="{C0D0A412-2B38-4F1C-BDD0-91AC6F2546B9}" dt="2024-04-12T10:36:33.180" v="654" actId="2062"/>
          <ac:graphicFrameMkLst>
            <pc:docMk/>
            <pc:sldMk cId="426492192" sldId="4520"/>
            <ac:graphicFrameMk id="6" creationId="{88F4C4BC-046A-9AAF-3303-29588508BD58}"/>
          </ac:graphicFrameMkLst>
        </pc:graphicFrameChg>
      </pc:sldChg>
      <pc:sldChg chg="delSp modSp mod">
        <pc:chgData name="Ashish A" userId="2caf52eb-dcd8-449f-894d-301a1dc41db4" providerId="ADAL" clId="{C0D0A412-2B38-4F1C-BDD0-91AC6F2546B9}" dt="2024-04-12T14:50:34.672" v="5838" actId="1036"/>
        <pc:sldMkLst>
          <pc:docMk/>
          <pc:sldMk cId="1142775440" sldId="4521"/>
        </pc:sldMkLst>
        <pc:spChg chg="mod">
          <ac:chgData name="Ashish A" userId="2caf52eb-dcd8-449f-894d-301a1dc41db4" providerId="ADAL" clId="{C0D0A412-2B38-4F1C-BDD0-91AC6F2546B9}" dt="2024-04-12T14:50:34.672" v="5838" actId="1036"/>
          <ac:spMkLst>
            <pc:docMk/>
            <pc:sldMk cId="1142775440" sldId="4521"/>
            <ac:spMk id="3" creationId="{34F7E43D-1C6C-A89B-37CB-678F8CEC90F6}"/>
          </ac:spMkLst>
        </pc:spChg>
        <pc:spChg chg="mod">
          <ac:chgData name="Ashish A" userId="2caf52eb-dcd8-449f-894d-301a1dc41db4" providerId="ADAL" clId="{C0D0A412-2B38-4F1C-BDD0-91AC6F2546B9}" dt="2024-04-12T10:37:53.450" v="744" actId="1036"/>
          <ac:spMkLst>
            <pc:docMk/>
            <pc:sldMk cId="1142775440" sldId="4521"/>
            <ac:spMk id="11" creationId="{E9CCF3D0-1D7B-AA18-7251-F2D8B4ADEB7C}"/>
          </ac:spMkLst>
        </pc:spChg>
        <pc:spChg chg="del">
          <ac:chgData name="Ashish A" userId="2caf52eb-dcd8-449f-894d-301a1dc41db4" providerId="ADAL" clId="{C0D0A412-2B38-4F1C-BDD0-91AC6F2546B9}" dt="2024-04-12T10:37:33.112" v="668" actId="478"/>
          <ac:spMkLst>
            <pc:docMk/>
            <pc:sldMk cId="1142775440" sldId="4521"/>
            <ac:spMk id="14" creationId="{1CEC0D67-F182-301A-56C9-78CB20E3777B}"/>
          </ac:spMkLst>
        </pc:spChg>
        <pc:picChg chg="mod">
          <ac:chgData name="Ashish A" userId="2caf52eb-dcd8-449f-894d-301a1dc41db4" providerId="ADAL" clId="{C0D0A412-2B38-4F1C-BDD0-91AC6F2546B9}" dt="2024-04-12T10:37:57.400" v="754" actId="1036"/>
          <ac:picMkLst>
            <pc:docMk/>
            <pc:sldMk cId="1142775440" sldId="4521"/>
            <ac:picMk id="7" creationId="{322FDE4C-212C-6EB6-44D1-23DD8475A3A7}"/>
          </ac:picMkLst>
        </pc:picChg>
        <pc:picChg chg="del">
          <ac:chgData name="Ashish A" userId="2caf52eb-dcd8-449f-894d-301a1dc41db4" providerId="ADAL" clId="{C0D0A412-2B38-4F1C-BDD0-91AC6F2546B9}" dt="2024-04-12T10:37:33.112" v="668" actId="478"/>
          <ac:picMkLst>
            <pc:docMk/>
            <pc:sldMk cId="1142775440" sldId="4521"/>
            <ac:picMk id="9" creationId="{9C579861-BA63-6E97-85AE-220B99AB963C}"/>
          </ac:picMkLst>
        </pc:picChg>
      </pc:sldChg>
      <pc:sldChg chg="modSp mod">
        <pc:chgData name="Ashish A" userId="2caf52eb-dcd8-449f-894d-301a1dc41db4" providerId="ADAL" clId="{C0D0A412-2B38-4F1C-BDD0-91AC6F2546B9}" dt="2024-04-12T10:47:49.943" v="893" actId="20577"/>
        <pc:sldMkLst>
          <pc:docMk/>
          <pc:sldMk cId="233682239" sldId="4522"/>
        </pc:sldMkLst>
        <pc:spChg chg="mod">
          <ac:chgData name="Ashish A" userId="2caf52eb-dcd8-449f-894d-301a1dc41db4" providerId="ADAL" clId="{C0D0A412-2B38-4F1C-BDD0-91AC6F2546B9}" dt="2024-04-12T10:47:49.943" v="893" actId="20577"/>
          <ac:spMkLst>
            <pc:docMk/>
            <pc:sldMk cId="233682239" sldId="4522"/>
            <ac:spMk id="2" creationId="{8AF7049D-E5AC-469E-0957-C91B36489F33}"/>
          </ac:spMkLst>
        </pc:spChg>
        <pc:spChg chg="mod">
          <ac:chgData name="Ashish A" userId="2caf52eb-dcd8-449f-894d-301a1dc41db4" providerId="ADAL" clId="{C0D0A412-2B38-4F1C-BDD0-91AC6F2546B9}" dt="2024-04-12T10:37:21.905" v="667" actId="20577"/>
          <ac:spMkLst>
            <pc:docMk/>
            <pc:sldMk cId="233682239" sldId="4522"/>
            <ac:spMk id="4" creationId="{F161DB3D-B10E-1CB8-281D-59412F9B007F}"/>
          </ac:spMkLst>
        </pc:spChg>
      </pc:sldChg>
      <pc:sldChg chg="delSp modSp mod">
        <pc:chgData name="Ashish A" userId="2caf52eb-dcd8-449f-894d-301a1dc41db4" providerId="ADAL" clId="{C0D0A412-2B38-4F1C-BDD0-91AC6F2546B9}" dt="2024-04-12T10:38:34.039" v="758" actId="20577"/>
        <pc:sldMkLst>
          <pc:docMk/>
          <pc:sldMk cId="269892379" sldId="4525"/>
        </pc:sldMkLst>
        <pc:spChg chg="del">
          <ac:chgData name="Ashish A" userId="2caf52eb-dcd8-449f-894d-301a1dc41db4" providerId="ADAL" clId="{C0D0A412-2B38-4F1C-BDD0-91AC6F2546B9}" dt="2024-04-12T10:38:05.079" v="755" actId="478"/>
          <ac:spMkLst>
            <pc:docMk/>
            <pc:sldMk cId="269892379" sldId="4525"/>
            <ac:spMk id="4" creationId="{F0CFCA38-4469-102C-50A2-2BEC3EDEDAF5}"/>
          </ac:spMkLst>
        </pc:spChg>
        <pc:spChg chg="mod">
          <ac:chgData name="Ashish A" userId="2caf52eb-dcd8-449f-894d-301a1dc41db4" providerId="ADAL" clId="{C0D0A412-2B38-4F1C-BDD0-91AC6F2546B9}" dt="2024-04-12T10:38:12.878" v="756" actId="20577"/>
          <ac:spMkLst>
            <pc:docMk/>
            <pc:sldMk cId="269892379" sldId="4525"/>
            <ac:spMk id="11" creationId="{E9CCF3D0-1D7B-AA18-7251-F2D8B4ADEB7C}"/>
          </ac:spMkLst>
        </pc:spChg>
        <pc:spChg chg="mod">
          <ac:chgData name="Ashish A" userId="2caf52eb-dcd8-449f-894d-301a1dc41db4" providerId="ADAL" clId="{C0D0A412-2B38-4F1C-BDD0-91AC6F2546B9}" dt="2024-04-12T10:38:34.039" v="758" actId="20577"/>
          <ac:spMkLst>
            <pc:docMk/>
            <pc:sldMk cId="269892379" sldId="4525"/>
            <ac:spMk id="19" creationId="{44D9C3D0-C648-DA07-B585-40194AD5D6BA}"/>
          </ac:spMkLst>
        </pc:spChg>
        <pc:graphicFrameChg chg="del">
          <ac:chgData name="Ashish A" userId="2caf52eb-dcd8-449f-894d-301a1dc41db4" providerId="ADAL" clId="{C0D0A412-2B38-4F1C-BDD0-91AC6F2546B9}" dt="2024-04-12T10:38:05.079" v="755" actId="478"/>
          <ac:graphicFrameMkLst>
            <pc:docMk/>
            <pc:sldMk cId="269892379" sldId="4525"/>
            <ac:graphicFrameMk id="7" creationId="{AB035517-87AB-7B27-26D5-A8F4F3FD9684}"/>
          </ac:graphicFrameMkLst>
        </pc:graphicFrameChg>
      </pc:sldChg>
      <pc:sldChg chg="delSp modSp mod">
        <pc:chgData name="Ashish A" userId="2caf52eb-dcd8-449f-894d-301a1dc41db4" providerId="ADAL" clId="{C0D0A412-2B38-4F1C-BDD0-91AC6F2546B9}" dt="2024-04-12T10:47:34.165" v="892" actId="20577"/>
        <pc:sldMkLst>
          <pc:docMk/>
          <pc:sldMk cId="244928883" sldId="4526"/>
        </pc:sldMkLst>
        <pc:spChg chg="mod">
          <ac:chgData name="Ashish A" userId="2caf52eb-dcd8-449f-894d-301a1dc41db4" providerId="ADAL" clId="{C0D0A412-2B38-4F1C-BDD0-91AC6F2546B9}" dt="2024-04-12T10:40:05.126" v="787" actId="1036"/>
          <ac:spMkLst>
            <pc:docMk/>
            <pc:sldMk cId="244928883" sldId="4526"/>
            <ac:spMk id="9" creationId="{271BA8FD-2598-42E9-F4DA-789A6048EC42}"/>
          </ac:spMkLst>
        </pc:spChg>
        <pc:spChg chg="mod">
          <ac:chgData name="Ashish A" userId="2caf52eb-dcd8-449f-894d-301a1dc41db4" providerId="ADAL" clId="{C0D0A412-2B38-4F1C-BDD0-91AC6F2546B9}" dt="2024-04-12T10:38:42.931" v="760" actId="20577"/>
          <ac:spMkLst>
            <pc:docMk/>
            <pc:sldMk cId="244928883" sldId="4526"/>
            <ac:spMk id="11" creationId="{E9CCF3D0-1D7B-AA18-7251-F2D8B4ADEB7C}"/>
          </ac:spMkLst>
        </pc:spChg>
        <pc:spChg chg="mod">
          <ac:chgData name="Ashish A" userId="2caf52eb-dcd8-449f-894d-301a1dc41db4" providerId="ADAL" clId="{C0D0A412-2B38-4F1C-BDD0-91AC6F2546B9}" dt="2024-04-12T10:47:34.165" v="892" actId="20577"/>
          <ac:spMkLst>
            <pc:docMk/>
            <pc:sldMk cId="244928883" sldId="4526"/>
            <ac:spMk id="19" creationId="{44D9C3D0-C648-DA07-B585-40194AD5D6BA}"/>
          </ac:spMkLst>
        </pc:spChg>
        <pc:graphicFrameChg chg="modGraphic">
          <ac:chgData name="Ashish A" userId="2caf52eb-dcd8-449f-894d-301a1dc41db4" providerId="ADAL" clId="{C0D0A412-2B38-4F1C-BDD0-91AC6F2546B9}" dt="2024-04-12T10:39:12.350" v="772" actId="179"/>
          <ac:graphicFrameMkLst>
            <pc:docMk/>
            <pc:sldMk cId="244928883" sldId="4526"/>
            <ac:graphicFrameMk id="7" creationId="{753C7D5C-1CC3-AA66-BDF4-6BE66C9FE359}"/>
          </ac:graphicFrameMkLst>
        </pc:graphicFrameChg>
        <pc:graphicFrameChg chg="mod modGraphic">
          <ac:chgData name="Ashish A" userId="2caf52eb-dcd8-449f-894d-301a1dc41db4" providerId="ADAL" clId="{C0D0A412-2B38-4F1C-BDD0-91AC6F2546B9}" dt="2024-04-12T10:40:05.126" v="787" actId="1036"/>
          <ac:graphicFrameMkLst>
            <pc:docMk/>
            <pc:sldMk cId="244928883" sldId="4526"/>
            <ac:graphicFrameMk id="8" creationId="{1F9135B0-8DE3-76C3-A3B0-4CC445C43F6F}"/>
          </ac:graphicFrameMkLst>
        </pc:graphicFrameChg>
        <pc:graphicFrameChg chg="del modGraphic">
          <ac:chgData name="Ashish A" userId="2caf52eb-dcd8-449f-894d-301a1dc41db4" providerId="ADAL" clId="{C0D0A412-2B38-4F1C-BDD0-91AC6F2546B9}" dt="2024-04-12T10:39:55.973" v="776" actId="478"/>
          <ac:graphicFrameMkLst>
            <pc:docMk/>
            <pc:sldMk cId="244928883" sldId="4526"/>
            <ac:graphicFrameMk id="12" creationId="{93FE8EEF-8965-D33A-B9F1-B1ADEF482078}"/>
          </ac:graphicFrameMkLst>
        </pc:graphicFrameChg>
      </pc:sldChg>
      <pc:sldChg chg="modSp mod addCm">
        <pc:chgData name="Ashish A" userId="2caf52eb-dcd8-449f-894d-301a1dc41db4" providerId="ADAL" clId="{C0D0A412-2B38-4F1C-BDD0-91AC6F2546B9}" dt="2024-04-12T14:44:52.141" v="5605" actId="13926"/>
        <pc:sldMkLst>
          <pc:docMk/>
          <pc:sldMk cId="1236139495" sldId="4593"/>
        </pc:sldMkLst>
        <pc:spChg chg="mod">
          <ac:chgData name="Ashish A" userId="2caf52eb-dcd8-449f-894d-301a1dc41db4" providerId="ADAL" clId="{C0D0A412-2B38-4F1C-BDD0-91AC6F2546B9}" dt="2024-04-12T10:52:13.311" v="931" actId="13926"/>
          <ac:spMkLst>
            <pc:docMk/>
            <pc:sldMk cId="1236139495" sldId="4593"/>
            <ac:spMk id="2" creationId="{23932E60-679A-C226-227D-9BCB65703711}"/>
          </ac:spMkLst>
        </pc:spChg>
        <pc:spChg chg="mod">
          <ac:chgData name="Ashish A" userId="2caf52eb-dcd8-449f-894d-301a1dc41db4" providerId="ADAL" clId="{C0D0A412-2B38-4F1C-BDD0-91AC6F2546B9}" dt="2024-04-12T10:52:06.233" v="930" actId="1038"/>
          <ac:spMkLst>
            <pc:docMk/>
            <pc:sldMk cId="1236139495" sldId="4593"/>
            <ac:spMk id="3" creationId="{05B5522B-0982-50D3-B9BF-EA54468F67A3}"/>
          </ac:spMkLst>
        </pc:spChg>
        <pc:spChg chg="mod">
          <ac:chgData name="Ashish A" userId="2caf52eb-dcd8-449f-894d-301a1dc41db4" providerId="ADAL" clId="{C0D0A412-2B38-4F1C-BDD0-91AC6F2546B9}" dt="2024-04-12T10:52:06.233" v="930" actId="1038"/>
          <ac:spMkLst>
            <pc:docMk/>
            <pc:sldMk cId="1236139495" sldId="4593"/>
            <ac:spMk id="5" creationId="{7E6AA906-827F-A455-62F6-AFF8AFAB9C0D}"/>
          </ac:spMkLst>
        </pc:spChg>
        <pc:spChg chg="mod">
          <ac:chgData name="Ashish A" userId="2caf52eb-dcd8-449f-894d-301a1dc41db4" providerId="ADAL" clId="{C0D0A412-2B38-4F1C-BDD0-91AC6F2546B9}" dt="2024-04-12T10:52:06.233" v="930" actId="1038"/>
          <ac:spMkLst>
            <pc:docMk/>
            <pc:sldMk cId="1236139495" sldId="4593"/>
            <ac:spMk id="7" creationId="{9EF52491-A0CC-DFB0-7594-4837B67F9EE3}"/>
          </ac:spMkLst>
        </pc:spChg>
        <pc:spChg chg="mod">
          <ac:chgData name="Ashish A" userId="2caf52eb-dcd8-449f-894d-301a1dc41db4" providerId="ADAL" clId="{C0D0A412-2B38-4F1C-BDD0-91AC6F2546B9}" dt="2024-04-12T10:52:06.233" v="930" actId="1038"/>
          <ac:spMkLst>
            <pc:docMk/>
            <pc:sldMk cId="1236139495" sldId="4593"/>
            <ac:spMk id="10" creationId="{4DE8AD1F-CEEE-F668-5AD1-01DE22BB3520}"/>
          </ac:spMkLst>
        </pc:spChg>
        <pc:spChg chg="mod">
          <ac:chgData name="Ashish A" userId="2caf52eb-dcd8-449f-894d-301a1dc41db4" providerId="ADAL" clId="{C0D0A412-2B38-4F1C-BDD0-91AC6F2546B9}" dt="2024-04-12T10:52:06.233" v="930" actId="1038"/>
          <ac:spMkLst>
            <pc:docMk/>
            <pc:sldMk cId="1236139495" sldId="4593"/>
            <ac:spMk id="13" creationId="{8E6A8C6B-2DB6-9E87-DBA9-40C59295CE8D}"/>
          </ac:spMkLst>
        </pc:spChg>
        <pc:spChg chg="mod">
          <ac:chgData name="Ashish A" userId="2caf52eb-dcd8-449f-894d-301a1dc41db4" providerId="ADAL" clId="{C0D0A412-2B38-4F1C-BDD0-91AC6F2546B9}" dt="2024-04-12T10:52:06.233" v="930" actId="1038"/>
          <ac:spMkLst>
            <pc:docMk/>
            <pc:sldMk cId="1236139495" sldId="4593"/>
            <ac:spMk id="15" creationId="{C27D9ACE-0F00-0730-D390-7A9CD99040F4}"/>
          </ac:spMkLst>
        </pc:spChg>
        <pc:graphicFrameChg chg="modGraphic">
          <ac:chgData name="Ashish A" userId="2caf52eb-dcd8-449f-894d-301a1dc41db4" providerId="ADAL" clId="{C0D0A412-2B38-4F1C-BDD0-91AC6F2546B9}" dt="2024-04-12T14:44:52.141" v="5605" actId="13926"/>
          <ac:graphicFrameMkLst>
            <pc:docMk/>
            <pc:sldMk cId="1236139495" sldId="4593"/>
            <ac:graphicFrameMk id="9" creationId="{8C3A8BB4-F8FE-F8BD-E133-9205AF8E6F8E}"/>
          </ac:graphicFrameMkLst>
        </pc:graphicFrameChg>
        <pc:extLst>
          <p:ext xmlns:p="http://schemas.openxmlformats.org/presentationml/2006/main" uri="{D6D511B9-2390-475A-947B-AFAB55BFBCF1}">
            <pc226:cmChg xmlns="" xmlns:pc226="http://schemas.microsoft.com/office/powerpoint/2022/06/main/command" chg="add">
              <pc226:chgData name="Ashish A" userId="2caf52eb-dcd8-449f-894d-301a1dc41db4" providerId="ADAL" clId="{C0D0A412-2B38-4F1C-BDD0-91AC6F2546B9}" dt="2024-04-12T10:53:01.558" v="934"/>
              <pc2:cmMkLst xmlns:pc2="http://schemas.microsoft.com/office/powerpoint/2019/9/main/command">
                <pc:docMk/>
                <pc:sldMk cId="1236139495" sldId="4593"/>
                <pc2:cmMk id="{2A78465F-753E-403C-9852-76ECF5B00711}"/>
              </pc2:cmMkLst>
            </pc226:cmChg>
          </p:ext>
        </pc:extLst>
      </pc:sldChg>
      <pc:sldChg chg="modSp mod">
        <pc:chgData name="Ashish A" userId="2caf52eb-dcd8-449f-894d-301a1dc41db4" providerId="ADAL" clId="{C0D0A412-2B38-4F1C-BDD0-91AC6F2546B9}" dt="2024-04-12T10:40:32.176" v="793" actId="20577"/>
        <pc:sldMkLst>
          <pc:docMk/>
          <pc:sldMk cId="8351790" sldId="4602"/>
        </pc:sldMkLst>
        <pc:graphicFrameChg chg="modGraphic">
          <ac:chgData name="Ashish A" userId="2caf52eb-dcd8-449f-894d-301a1dc41db4" providerId="ADAL" clId="{C0D0A412-2B38-4F1C-BDD0-91AC6F2546B9}" dt="2024-04-12T10:40:32.176" v="793" actId="20577"/>
          <ac:graphicFrameMkLst>
            <pc:docMk/>
            <pc:sldMk cId="8351790" sldId="4602"/>
            <ac:graphicFrameMk id="7" creationId="{9F802B12-68BC-CAB9-9F7A-5732DEC16681}"/>
          </ac:graphicFrameMkLst>
        </pc:graphicFrameChg>
      </pc:sldChg>
      <pc:sldChg chg="modSp mod addCm">
        <pc:chgData name="Ashish A" userId="2caf52eb-dcd8-449f-894d-301a1dc41db4" providerId="ADAL" clId="{C0D0A412-2B38-4F1C-BDD0-91AC6F2546B9}" dt="2024-04-12T10:52:38.846" v="933"/>
        <pc:sldMkLst>
          <pc:docMk/>
          <pc:sldMk cId="3307413916" sldId="4609"/>
        </pc:sldMkLst>
        <pc:graphicFrameChg chg="modGraphic">
          <ac:chgData name="Ashish A" userId="2caf52eb-dcd8-449f-894d-301a1dc41db4" providerId="ADAL" clId="{C0D0A412-2B38-4F1C-BDD0-91AC6F2546B9}" dt="2024-04-12T10:52:26.235" v="932" actId="13926"/>
          <ac:graphicFrameMkLst>
            <pc:docMk/>
            <pc:sldMk cId="3307413916" sldId="4609"/>
            <ac:graphicFrameMk id="7" creationId="{9F802B12-68BC-CAB9-9F7A-5732DEC16681}"/>
          </ac:graphicFrameMkLst>
        </pc:graphicFrameChg>
        <pc:extLst>
          <p:ext xmlns:p="http://schemas.openxmlformats.org/presentationml/2006/main" uri="{D6D511B9-2390-475A-947B-AFAB55BFBCF1}">
            <pc226:cmChg xmlns="" xmlns:pc226="http://schemas.microsoft.com/office/powerpoint/2022/06/main/command" chg="add">
              <pc226:chgData name="Ashish A" userId="2caf52eb-dcd8-449f-894d-301a1dc41db4" providerId="ADAL" clId="{C0D0A412-2B38-4F1C-BDD0-91AC6F2546B9}" dt="2024-04-12T10:52:38.846" v="933"/>
              <pc2:cmMkLst xmlns:pc2="http://schemas.microsoft.com/office/powerpoint/2019/9/main/command">
                <pc:docMk/>
                <pc:sldMk cId="3307413916" sldId="4609"/>
                <pc2:cmMk id="{3F72CBD9-3990-4A46-A734-D89C0AECF9EA}"/>
              </pc2:cmMkLst>
            </pc226:cmChg>
          </p:ext>
        </pc:extLst>
      </pc:sldChg>
      <pc:sldChg chg="modSp mod">
        <pc:chgData name="Ashish A" userId="2caf52eb-dcd8-449f-894d-301a1dc41db4" providerId="ADAL" clId="{C0D0A412-2B38-4F1C-BDD0-91AC6F2546B9}" dt="2024-04-12T10:43:38.070" v="826"/>
        <pc:sldMkLst>
          <pc:docMk/>
          <pc:sldMk cId="3286201568" sldId="4610"/>
        </pc:sldMkLst>
        <pc:graphicFrameChg chg="mod modGraphic">
          <ac:chgData name="Ashish A" userId="2caf52eb-dcd8-449f-894d-301a1dc41db4" providerId="ADAL" clId="{C0D0A412-2B38-4F1C-BDD0-91AC6F2546B9}" dt="2024-04-12T10:43:38.070" v="826"/>
          <ac:graphicFrameMkLst>
            <pc:docMk/>
            <pc:sldMk cId="3286201568" sldId="4610"/>
            <ac:graphicFrameMk id="7" creationId="{9F802B12-68BC-CAB9-9F7A-5732DEC16681}"/>
          </ac:graphicFrameMkLst>
        </pc:graphicFrameChg>
      </pc:sldChg>
      <pc:sldChg chg="modSp mod">
        <pc:chgData name="Ashish A" userId="2caf52eb-dcd8-449f-894d-301a1dc41db4" providerId="ADAL" clId="{C0D0A412-2B38-4F1C-BDD0-91AC6F2546B9}" dt="2024-04-12T10:45:10.854" v="859"/>
        <pc:sldMkLst>
          <pc:docMk/>
          <pc:sldMk cId="3514725246" sldId="4611"/>
        </pc:sldMkLst>
        <pc:graphicFrameChg chg="mod modGraphic">
          <ac:chgData name="Ashish A" userId="2caf52eb-dcd8-449f-894d-301a1dc41db4" providerId="ADAL" clId="{C0D0A412-2B38-4F1C-BDD0-91AC6F2546B9}" dt="2024-04-12T10:45:10.854" v="859"/>
          <ac:graphicFrameMkLst>
            <pc:docMk/>
            <pc:sldMk cId="3514725246" sldId="4611"/>
            <ac:graphicFrameMk id="2" creationId="{889FF449-1071-6280-D847-D82CEFDB6630}"/>
          </ac:graphicFrameMkLst>
        </pc:graphicFrameChg>
      </pc:sldChg>
      <pc:sldChg chg="modSp">
        <pc:chgData name="Ashish A" userId="2caf52eb-dcd8-449f-894d-301a1dc41db4" providerId="ADAL" clId="{C0D0A412-2B38-4F1C-BDD0-91AC6F2546B9}" dt="2024-04-12T10:45:30.929" v="864"/>
        <pc:sldMkLst>
          <pc:docMk/>
          <pc:sldMk cId="1328973988" sldId="4612"/>
        </pc:sldMkLst>
        <pc:graphicFrameChg chg="mod">
          <ac:chgData name="Ashish A" userId="2caf52eb-dcd8-449f-894d-301a1dc41db4" providerId="ADAL" clId="{C0D0A412-2B38-4F1C-BDD0-91AC6F2546B9}" dt="2024-04-12T10:45:30.929" v="864"/>
          <ac:graphicFrameMkLst>
            <pc:docMk/>
            <pc:sldMk cId="1328973988" sldId="4612"/>
            <ac:graphicFrameMk id="2" creationId="{889FF449-1071-6280-D847-D82CEFDB6630}"/>
          </ac:graphicFrameMkLst>
        </pc:graphicFrameChg>
      </pc:sldChg>
      <pc:sldChg chg="addSp modSp mod">
        <pc:chgData name="Ashish A" userId="2caf52eb-dcd8-449f-894d-301a1dc41db4" providerId="ADAL" clId="{C0D0A412-2B38-4F1C-BDD0-91AC6F2546B9}" dt="2024-04-12T14:33:09.297" v="5529" actId="20577"/>
        <pc:sldMkLst>
          <pc:docMk/>
          <pc:sldMk cId="4125764647" sldId="4613"/>
        </pc:sldMkLst>
        <pc:spChg chg="add mod">
          <ac:chgData name="Ashish A" userId="2caf52eb-dcd8-449f-894d-301a1dc41db4" providerId="ADAL" clId="{C0D0A412-2B38-4F1C-BDD0-91AC6F2546B9}" dt="2024-04-12T14:33:05.313" v="5528" actId="1036"/>
          <ac:spMkLst>
            <pc:docMk/>
            <pc:sldMk cId="4125764647" sldId="4613"/>
            <ac:spMk id="3" creationId="{FE1A9111-FB11-E197-CAB6-9744FBD059EE}"/>
          </ac:spMkLst>
        </pc:spChg>
        <pc:graphicFrameChg chg="mod modGraphic">
          <ac:chgData name="Ashish A" userId="2caf52eb-dcd8-449f-894d-301a1dc41db4" providerId="ADAL" clId="{C0D0A412-2B38-4F1C-BDD0-91AC6F2546B9}" dt="2024-04-12T14:33:09.297" v="5529" actId="20577"/>
          <ac:graphicFrameMkLst>
            <pc:docMk/>
            <pc:sldMk cId="4125764647" sldId="4613"/>
            <ac:graphicFrameMk id="2" creationId="{AE492938-1085-B9E5-A553-A5DBD7783D9B}"/>
          </ac:graphicFrameMkLst>
        </pc:graphicFrameChg>
      </pc:sldChg>
      <pc:sldChg chg="modSp add mod">
        <pc:chgData name="Ashish A" userId="2caf52eb-dcd8-449f-894d-301a1dc41db4" providerId="ADAL" clId="{C0D0A412-2B38-4F1C-BDD0-91AC6F2546B9}" dt="2024-04-12T10:51:10.120" v="926" actId="14734"/>
        <pc:sldMkLst>
          <pc:docMk/>
          <pc:sldMk cId="2043454770" sldId="4614"/>
        </pc:sldMkLst>
        <pc:graphicFrameChg chg="mod modGraphic">
          <ac:chgData name="Ashish A" userId="2caf52eb-dcd8-449f-894d-301a1dc41db4" providerId="ADAL" clId="{C0D0A412-2B38-4F1C-BDD0-91AC6F2546B9}" dt="2024-04-12T10:51:10.120" v="926" actId="14734"/>
          <ac:graphicFrameMkLst>
            <pc:docMk/>
            <pc:sldMk cId="2043454770" sldId="4614"/>
            <ac:graphicFrameMk id="2" creationId="{FA521A7F-DE08-3807-1939-31C6B5F9D21B}"/>
          </ac:graphicFrameMkLst>
        </pc:graphicFrameChg>
      </pc:sldChg>
      <pc:sldChg chg="modSp add mod">
        <pc:chgData name="Ashish A" userId="2caf52eb-dcd8-449f-894d-301a1dc41db4" providerId="ADAL" clId="{C0D0A412-2B38-4F1C-BDD0-91AC6F2546B9}" dt="2024-04-12T13:50:00.622" v="4494" actId="113"/>
        <pc:sldMkLst>
          <pc:docMk/>
          <pc:sldMk cId="3447779833" sldId="4615"/>
        </pc:sldMkLst>
        <pc:graphicFrameChg chg="modGraphic">
          <ac:chgData name="Ashish A" userId="2caf52eb-dcd8-449f-894d-301a1dc41db4" providerId="ADAL" clId="{C0D0A412-2B38-4F1C-BDD0-91AC6F2546B9}" dt="2024-04-12T13:50:00.622" v="4494" actId="113"/>
          <ac:graphicFrameMkLst>
            <pc:docMk/>
            <pc:sldMk cId="3447779833" sldId="4615"/>
            <ac:graphicFrameMk id="2" creationId="{CE14FDB5-35C4-3CF6-B054-8085BDE9235B}"/>
          </ac:graphicFrameMkLst>
        </pc:graphicFrameChg>
      </pc:sldChg>
      <pc:sldChg chg="add del">
        <pc:chgData name="Ashish A" userId="2caf52eb-dcd8-449f-894d-301a1dc41db4" providerId="ADAL" clId="{C0D0A412-2B38-4F1C-BDD0-91AC6F2546B9}" dt="2024-04-12T11:53:50.386" v="3172" actId="47"/>
        <pc:sldMkLst>
          <pc:docMk/>
          <pc:sldMk cId="3933311775" sldId="4616"/>
        </pc:sldMkLst>
      </pc:sldChg>
      <pc:sldChg chg="delSp modSp add mod">
        <pc:chgData name="Ashish A" userId="2caf52eb-dcd8-449f-894d-301a1dc41db4" providerId="ADAL" clId="{C0D0A412-2B38-4F1C-BDD0-91AC6F2546B9}" dt="2024-04-12T14:23:33.911" v="4826" actId="20577"/>
        <pc:sldMkLst>
          <pc:docMk/>
          <pc:sldMk cId="3180733588" sldId="4617"/>
        </pc:sldMkLst>
        <pc:spChg chg="del">
          <ac:chgData name="Ashish A" userId="2caf52eb-dcd8-449f-894d-301a1dc41db4" providerId="ADAL" clId="{C0D0A412-2B38-4F1C-BDD0-91AC6F2546B9}" dt="2024-04-12T11:44:48.511" v="2616" actId="478"/>
          <ac:spMkLst>
            <pc:docMk/>
            <pc:sldMk cId="3180733588" sldId="4617"/>
            <ac:spMk id="3" creationId="{AFD0D7A9-A800-9DB7-BEDB-65BC6431D3E9}"/>
          </ac:spMkLst>
        </pc:spChg>
        <pc:graphicFrameChg chg="mod modGraphic">
          <ac:chgData name="Ashish A" userId="2caf52eb-dcd8-449f-894d-301a1dc41db4" providerId="ADAL" clId="{C0D0A412-2B38-4F1C-BDD0-91AC6F2546B9}" dt="2024-04-12T14:23:33.911" v="4826" actId="20577"/>
          <ac:graphicFrameMkLst>
            <pc:docMk/>
            <pc:sldMk cId="3180733588" sldId="4617"/>
            <ac:graphicFrameMk id="2" creationId="{AE492938-1085-B9E5-A553-A5DBD7783D9B}"/>
          </ac:graphicFrameMkLst>
        </pc:graphicFrameChg>
      </pc:sldChg>
      <pc:sldChg chg="add del">
        <pc:chgData name="Ashish A" userId="2caf52eb-dcd8-449f-894d-301a1dc41db4" providerId="ADAL" clId="{C0D0A412-2B38-4F1C-BDD0-91AC6F2546B9}" dt="2024-04-12T14:46:04.910" v="5607"/>
        <pc:sldMkLst>
          <pc:docMk/>
          <pc:sldMk cId="678754399" sldId="4618"/>
        </pc:sldMkLst>
      </pc:sldChg>
      <pc:sldChg chg="addSp delSp modSp add mod">
        <pc:chgData name="Ashish A" userId="2caf52eb-dcd8-449f-894d-301a1dc41db4" providerId="ADAL" clId="{C0D0A412-2B38-4F1C-BDD0-91AC6F2546B9}" dt="2024-04-12T14:50:18.311" v="5837" actId="1035"/>
        <pc:sldMkLst>
          <pc:docMk/>
          <pc:sldMk cId="1060020437" sldId="4618"/>
        </pc:sldMkLst>
        <pc:spChg chg="del">
          <ac:chgData name="Ashish A" userId="2caf52eb-dcd8-449f-894d-301a1dc41db4" providerId="ADAL" clId="{C0D0A412-2B38-4F1C-BDD0-91AC6F2546B9}" dt="2024-04-12T14:46:11.663" v="5609" actId="478"/>
          <ac:spMkLst>
            <pc:docMk/>
            <pc:sldMk cId="1060020437" sldId="4618"/>
            <ac:spMk id="2" creationId="{D6B3D3E5-A0C1-FA4B-56ED-5F72E8ABE586}"/>
          </ac:spMkLst>
        </pc:spChg>
        <pc:spChg chg="del">
          <ac:chgData name="Ashish A" userId="2caf52eb-dcd8-449f-894d-301a1dc41db4" providerId="ADAL" clId="{C0D0A412-2B38-4F1C-BDD0-91AC6F2546B9}" dt="2024-04-12T14:46:11.663" v="5609" actId="478"/>
          <ac:spMkLst>
            <pc:docMk/>
            <pc:sldMk cId="1060020437" sldId="4618"/>
            <ac:spMk id="3" creationId="{3E8CD02A-DE90-2FDF-539B-FD2D9F22BA37}"/>
          </ac:spMkLst>
        </pc:spChg>
        <pc:spChg chg="mod">
          <ac:chgData name="Ashish A" userId="2caf52eb-dcd8-449f-894d-301a1dc41db4" providerId="ADAL" clId="{C0D0A412-2B38-4F1C-BDD0-91AC6F2546B9}" dt="2024-04-12T14:46:20.588" v="5641" actId="20577"/>
          <ac:spMkLst>
            <pc:docMk/>
            <pc:sldMk cId="1060020437" sldId="4618"/>
            <ac:spMk id="5" creationId="{00000000-0000-0000-0000-000000000000}"/>
          </ac:spMkLst>
        </pc:spChg>
        <pc:spChg chg="del">
          <ac:chgData name="Ashish A" userId="2caf52eb-dcd8-449f-894d-301a1dc41db4" providerId="ADAL" clId="{C0D0A412-2B38-4F1C-BDD0-91AC6F2546B9}" dt="2024-04-12T14:46:11.663" v="5609" actId="478"/>
          <ac:spMkLst>
            <pc:docMk/>
            <pc:sldMk cId="1060020437" sldId="4618"/>
            <ac:spMk id="7" creationId="{116BA5E7-C76F-43E2-ADBF-865EF63820AC}"/>
          </ac:spMkLst>
        </pc:spChg>
        <pc:spChg chg="del">
          <ac:chgData name="Ashish A" userId="2caf52eb-dcd8-449f-894d-301a1dc41db4" providerId="ADAL" clId="{C0D0A412-2B38-4F1C-BDD0-91AC6F2546B9}" dt="2024-04-12T14:46:11.663" v="5609" actId="478"/>
          <ac:spMkLst>
            <pc:docMk/>
            <pc:sldMk cId="1060020437" sldId="4618"/>
            <ac:spMk id="10" creationId="{19B29898-1203-169D-1AA8-367112FFBB75}"/>
          </ac:spMkLst>
        </pc:spChg>
        <pc:spChg chg="del">
          <ac:chgData name="Ashish A" userId="2caf52eb-dcd8-449f-894d-301a1dc41db4" providerId="ADAL" clId="{C0D0A412-2B38-4F1C-BDD0-91AC6F2546B9}" dt="2024-04-12T14:46:11.663" v="5609" actId="478"/>
          <ac:spMkLst>
            <pc:docMk/>
            <pc:sldMk cId="1060020437" sldId="4618"/>
            <ac:spMk id="11" creationId="{A7093B2D-740B-1F38-E529-6DF7892E7F6A}"/>
          </ac:spMkLst>
        </pc:spChg>
        <pc:spChg chg="add mod">
          <ac:chgData name="Ashish A" userId="2caf52eb-dcd8-449f-894d-301a1dc41db4" providerId="ADAL" clId="{C0D0A412-2B38-4F1C-BDD0-91AC6F2546B9}" dt="2024-04-12T14:46:29.725" v="5642"/>
          <ac:spMkLst>
            <pc:docMk/>
            <pc:sldMk cId="1060020437" sldId="4618"/>
            <ac:spMk id="12" creationId="{E534B602-35BE-7E97-BD34-6C79D15B2816}"/>
          </ac:spMkLst>
        </pc:spChg>
        <pc:spChg chg="add mod">
          <ac:chgData name="Ashish A" userId="2caf52eb-dcd8-449f-894d-301a1dc41db4" providerId="ADAL" clId="{C0D0A412-2B38-4F1C-BDD0-91AC6F2546B9}" dt="2024-04-12T14:46:29.725" v="5642"/>
          <ac:spMkLst>
            <pc:docMk/>
            <pc:sldMk cId="1060020437" sldId="4618"/>
            <ac:spMk id="13" creationId="{09E4DC60-150C-8FF9-113C-87327A54DF58}"/>
          </ac:spMkLst>
        </pc:spChg>
        <pc:spChg chg="add mod">
          <ac:chgData name="Ashish A" userId="2caf52eb-dcd8-449f-894d-301a1dc41db4" providerId="ADAL" clId="{C0D0A412-2B38-4F1C-BDD0-91AC6F2546B9}" dt="2024-04-12T14:46:29.725" v="5642"/>
          <ac:spMkLst>
            <pc:docMk/>
            <pc:sldMk cId="1060020437" sldId="4618"/>
            <ac:spMk id="14" creationId="{4106212D-C777-3CAE-5F6E-49D678F2A01A}"/>
          </ac:spMkLst>
        </pc:spChg>
        <pc:spChg chg="add mod">
          <ac:chgData name="Ashish A" userId="2caf52eb-dcd8-449f-894d-301a1dc41db4" providerId="ADAL" clId="{C0D0A412-2B38-4F1C-BDD0-91AC6F2546B9}" dt="2024-04-12T14:46:29.725" v="5642"/>
          <ac:spMkLst>
            <pc:docMk/>
            <pc:sldMk cId="1060020437" sldId="4618"/>
            <ac:spMk id="15" creationId="{2F568221-E0CB-2EDD-FE7B-4FAB42660C43}"/>
          </ac:spMkLst>
        </pc:spChg>
        <pc:spChg chg="add mod">
          <ac:chgData name="Ashish A" userId="2caf52eb-dcd8-449f-894d-301a1dc41db4" providerId="ADAL" clId="{C0D0A412-2B38-4F1C-BDD0-91AC6F2546B9}" dt="2024-04-12T14:46:29.725" v="5642"/>
          <ac:spMkLst>
            <pc:docMk/>
            <pc:sldMk cId="1060020437" sldId="4618"/>
            <ac:spMk id="16" creationId="{252BF03F-5665-9AB8-424F-F8F776F9D635}"/>
          </ac:spMkLst>
        </pc:spChg>
        <pc:spChg chg="add del mod">
          <ac:chgData name="Ashish A" userId="2caf52eb-dcd8-449f-894d-301a1dc41db4" providerId="ADAL" clId="{C0D0A412-2B38-4F1C-BDD0-91AC6F2546B9}" dt="2024-04-12T14:46:35.745" v="5644" actId="478"/>
          <ac:spMkLst>
            <pc:docMk/>
            <pc:sldMk cId="1060020437" sldId="4618"/>
            <ac:spMk id="17" creationId="{76A81EC9-0855-A6D0-5C55-714B260CD47E}"/>
          </ac:spMkLst>
        </pc:spChg>
        <pc:spChg chg="add mod">
          <ac:chgData name="Ashish A" userId="2caf52eb-dcd8-449f-894d-301a1dc41db4" providerId="ADAL" clId="{C0D0A412-2B38-4F1C-BDD0-91AC6F2546B9}" dt="2024-04-12T14:50:18.311" v="5837" actId="1035"/>
          <ac:spMkLst>
            <pc:docMk/>
            <pc:sldMk cId="1060020437" sldId="4618"/>
            <ac:spMk id="18" creationId="{A40744F1-E7F0-5EFD-10CB-39C0666B839D}"/>
          </ac:spMkLst>
        </pc:spChg>
        <pc:spChg chg="add mod">
          <ac:chgData name="Ashish A" userId="2caf52eb-dcd8-449f-894d-301a1dc41db4" providerId="ADAL" clId="{C0D0A412-2B38-4F1C-BDD0-91AC6F2546B9}" dt="2024-04-12T14:49:24.128" v="5828" actId="20577"/>
          <ac:spMkLst>
            <pc:docMk/>
            <pc:sldMk cId="1060020437" sldId="4618"/>
            <ac:spMk id="19" creationId="{C1850D56-60B5-0C47-E541-A0D09481F3C0}"/>
          </ac:spMkLst>
        </pc:spChg>
        <pc:graphicFrameChg chg="del">
          <ac:chgData name="Ashish A" userId="2caf52eb-dcd8-449f-894d-301a1dc41db4" providerId="ADAL" clId="{C0D0A412-2B38-4F1C-BDD0-91AC6F2546B9}" dt="2024-04-12T14:46:11.663" v="5609" actId="478"/>
          <ac:graphicFrameMkLst>
            <pc:docMk/>
            <pc:sldMk cId="1060020437" sldId="4618"/>
            <ac:graphicFrameMk id="4" creationId="{29AD3EB6-6E5F-299A-E766-9D163D1A8635}"/>
          </ac:graphicFrameMkLst>
        </pc:graphicFrameChg>
        <pc:graphicFrameChg chg="del">
          <ac:chgData name="Ashish A" userId="2caf52eb-dcd8-449f-894d-301a1dc41db4" providerId="ADAL" clId="{C0D0A412-2B38-4F1C-BDD0-91AC6F2546B9}" dt="2024-04-12T14:46:11.663" v="5609" actId="478"/>
          <ac:graphicFrameMkLst>
            <pc:docMk/>
            <pc:sldMk cId="1060020437" sldId="4618"/>
            <ac:graphicFrameMk id="6" creationId="{6625AFF3-2A9F-501E-FD2F-C285119F1039}"/>
          </ac:graphicFrameMkLst>
        </pc:graphicFrameChg>
        <pc:graphicFrameChg chg="del">
          <ac:chgData name="Ashish A" userId="2caf52eb-dcd8-449f-894d-301a1dc41db4" providerId="ADAL" clId="{C0D0A412-2B38-4F1C-BDD0-91AC6F2546B9}" dt="2024-04-12T14:46:11.663" v="5609" actId="478"/>
          <ac:graphicFrameMkLst>
            <pc:docMk/>
            <pc:sldMk cId="1060020437" sldId="4618"/>
            <ac:graphicFrameMk id="8" creationId="{4CE795BC-8DDD-7A3E-588C-2E2297B56FAD}"/>
          </ac:graphicFrameMkLst>
        </pc:graphicFrameChg>
      </pc:sldChg>
    </pc:docChg>
  </pc:docChgLst>
  <pc:docChgLst>
    <pc:chgData name="Jagrit Khanna" userId="d4fa43fa-4abe-4d35-9d9a-736a10166904" providerId="ADAL" clId="{9D59F6B9-DCFD-44CE-8CE7-C0806A32624B}"/>
    <pc:docChg chg="undo custSel addSld delSld modSld">
      <pc:chgData name="Jagrit Khanna" userId="d4fa43fa-4abe-4d35-9d9a-736a10166904" providerId="ADAL" clId="{9D59F6B9-DCFD-44CE-8CE7-C0806A32624B}" dt="2024-04-15T14:57:14.483" v="212" actId="20577"/>
      <pc:docMkLst>
        <pc:docMk/>
      </pc:docMkLst>
      <pc:sldChg chg="modSp mod">
        <pc:chgData name="Jagrit Khanna" userId="d4fa43fa-4abe-4d35-9d9a-736a10166904" providerId="ADAL" clId="{9D59F6B9-DCFD-44CE-8CE7-C0806A32624B}" dt="2024-04-15T14:12:03.975" v="27" actId="20577"/>
        <pc:sldMkLst>
          <pc:docMk/>
          <pc:sldMk cId="2935437031" sldId="2966"/>
        </pc:sldMkLst>
        <pc:graphicFrameChg chg="modGraphic">
          <ac:chgData name="Jagrit Khanna" userId="d4fa43fa-4abe-4d35-9d9a-736a10166904" providerId="ADAL" clId="{9D59F6B9-DCFD-44CE-8CE7-C0806A32624B}" dt="2024-04-15T14:12:03.975" v="27" actId="20577"/>
          <ac:graphicFrameMkLst>
            <pc:docMk/>
            <pc:sldMk cId="2935437031" sldId="2966"/>
            <ac:graphicFrameMk id="2" creationId="{C7118CC9-CDD3-1C17-2821-E0825BED7127}"/>
          </ac:graphicFrameMkLst>
        </pc:graphicFrameChg>
      </pc:sldChg>
      <pc:sldChg chg="modSp mod">
        <pc:chgData name="Jagrit Khanna" userId="d4fa43fa-4abe-4d35-9d9a-736a10166904" providerId="ADAL" clId="{9D59F6B9-DCFD-44CE-8CE7-C0806A32624B}" dt="2024-04-15T14:20:54.603" v="28" actId="20577"/>
        <pc:sldMkLst>
          <pc:docMk/>
          <pc:sldMk cId="3676966409" sldId="2971"/>
        </pc:sldMkLst>
        <pc:graphicFrameChg chg="modGraphic">
          <ac:chgData name="Jagrit Khanna" userId="d4fa43fa-4abe-4d35-9d9a-736a10166904" providerId="ADAL" clId="{9D59F6B9-DCFD-44CE-8CE7-C0806A32624B}" dt="2024-04-15T14:20:54.603" v="28" actId="20577"/>
          <ac:graphicFrameMkLst>
            <pc:docMk/>
            <pc:sldMk cId="3676966409" sldId="2971"/>
            <ac:graphicFrameMk id="2" creationId="{AE492938-1085-B9E5-A553-A5DBD7783D9B}"/>
          </ac:graphicFrameMkLst>
        </pc:graphicFrameChg>
      </pc:sldChg>
      <pc:sldChg chg="addSp modSp mod">
        <pc:chgData name="Jagrit Khanna" userId="d4fa43fa-4abe-4d35-9d9a-736a10166904" providerId="ADAL" clId="{9D59F6B9-DCFD-44CE-8CE7-C0806A32624B}" dt="2024-04-15T14:31:04.769" v="30"/>
        <pc:sldMkLst>
          <pc:docMk/>
          <pc:sldMk cId="1170221129" sldId="2988"/>
        </pc:sldMkLst>
        <pc:spChg chg="mod">
          <ac:chgData name="Jagrit Khanna" userId="d4fa43fa-4abe-4d35-9d9a-736a10166904" providerId="ADAL" clId="{9D59F6B9-DCFD-44CE-8CE7-C0806A32624B}" dt="2024-04-15T14:31:04.769" v="30"/>
          <ac:spMkLst>
            <pc:docMk/>
            <pc:sldMk cId="1170221129" sldId="2988"/>
            <ac:spMk id="5" creationId="{00000000-0000-0000-0000-000000000000}"/>
          </ac:spMkLst>
        </pc:spChg>
        <pc:graphicFrameChg chg="add mod">
          <ac:chgData name="Jagrit Khanna" userId="d4fa43fa-4abe-4d35-9d9a-736a10166904" providerId="ADAL" clId="{9D59F6B9-DCFD-44CE-8CE7-C0806A32624B}" dt="2024-04-15T14:04:16.185" v="2"/>
          <ac:graphicFrameMkLst>
            <pc:docMk/>
            <pc:sldMk cId="1170221129" sldId="2988"/>
            <ac:graphicFrameMk id="3" creationId="{132DBF0A-8325-0F30-76B9-9414F7461D5D}"/>
          </ac:graphicFrameMkLst>
        </pc:graphicFrameChg>
        <pc:graphicFrameChg chg="mod">
          <ac:chgData name="Jagrit Khanna" userId="d4fa43fa-4abe-4d35-9d9a-736a10166904" providerId="ADAL" clId="{9D59F6B9-DCFD-44CE-8CE7-C0806A32624B}" dt="2024-04-15T14:04:16.185" v="2"/>
          <ac:graphicFrameMkLst>
            <pc:docMk/>
            <pc:sldMk cId="1170221129" sldId="2988"/>
            <ac:graphicFrameMk id="4" creationId="{7FDE7F06-A539-1CB4-55C5-56F3F4F752B4}"/>
          </ac:graphicFrameMkLst>
        </pc:graphicFrameChg>
      </pc:sldChg>
      <pc:sldChg chg="addSp modSp mod">
        <pc:chgData name="Jagrit Khanna" userId="d4fa43fa-4abe-4d35-9d9a-736a10166904" providerId="ADAL" clId="{9D59F6B9-DCFD-44CE-8CE7-C0806A32624B}" dt="2024-04-15T14:56:37.036" v="174" actId="20577"/>
        <pc:sldMkLst>
          <pc:docMk/>
          <pc:sldMk cId="1236139495" sldId="4593"/>
        </pc:sldMkLst>
        <pc:spChg chg="mod">
          <ac:chgData name="Jagrit Khanna" userId="d4fa43fa-4abe-4d35-9d9a-736a10166904" providerId="ADAL" clId="{9D59F6B9-DCFD-44CE-8CE7-C0806A32624B}" dt="2024-04-15T14:53:23.335" v="92" actId="1038"/>
          <ac:spMkLst>
            <pc:docMk/>
            <pc:sldMk cId="1236139495" sldId="4593"/>
            <ac:spMk id="3" creationId="{05B5522B-0982-50D3-B9BF-EA54468F67A3}"/>
          </ac:spMkLst>
        </pc:spChg>
        <pc:spChg chg="mod">
          <ac:chgData name="Jagrit Khanna" userId="d4fa43fa-4abe-4d35-9d9a-736a10166904" providerId="ADAL" clId="{9D59F6B9-DCFD-44CE-8CE7-C0806A32624B}" dt="2024-04-15T14:53:23.335" v="92" actId="1038"/>
          <ac:spMkLst>
            <pc:docMk/>
            <pc:sldMk cId="1236139495" sldId="4593"/>
            <ac:spMk id="5" creationId="{7E6AA906-827F-A455-62F6-AFF8AFAB9C0D}"/>
          </ac:spMkLst>
        </pc:spChg>
        <pc:spChg chg="mod">
          <ac:chgData name="Jagrit Khanna" userId="d4fa43fa-4abe-4d35-9d9a-736a10166904" providerId="ADAL" clId="{9D59F6B9-DCFD-44CE-8CE7-C0806A32624B}" dt="2024-04-15T14:53:23.335" v="92" actId="1038"/>
          <ac:spMkLst>
            <pc:docMk/>
            <pc:sldMk cId="1236139495" sldId="4593"/>
            <ac:spMk id="7" creationId="{9EF52491-A0CC-DFB0-7594-4837B67F9EE3}"/>
          </ac:spMkLst>
        </pc:spChg>
        <pc:spChg chg="add mod">
          <ac:chgData name="Jagrit Khanna" userId="d4fa43fa-4abe-4d35-9d9a-736a10166904" providerId="ADAL" clId="{9D59F6B9-DCFD-44CE-8CE7-C0806A32624B}" dt="2024-04-15T14:52:18.689" v="43"/>
          <ac:spMkLst>
            <pc:docMk/>
            <pc:sldMk cId="1236139495" sldId="4593"/>
            <ac:spMk id="8" creationId="{7497758D-54EC-8BE8-DBCB-29D5AFE913BF}"/>
          </ac:spMkLst>
        </pc:spChg>
        <pc:spChg chg="mod">
          <ac:chgData name="Jagrit Khanna" userId="d4fa43fa-4abe-4d35-9d9a-736a10166904" providerId="ADAL" clId="{9D59F6B9-DCFD-44CE-8CE7-C0806A32624B}" dt="2024-04-15T14:53:23.335" v="92" actId="1038"/>
          <ac:spMkLst>
            <pc:docMk/>
            <pc:sldMk cId="1236139495" sldId="4593"/>
            <ac:spMk id="10" creationId="{4DE8AD1F-CEEE-F668-5AD1-01DE22BB3520}"/>
          </ac:spMkLst>
        </pc:spChg>
        <pc:spChg chg="add mod">
          <ac:chgData name="Jagrit Khanna" userId="d4fa43fa-4abe-4d35-9d9a-736a10166904" providerId="ADAL" clId="{9D59F6B9-DCFD-44CE-8CE7-C0806A32624B}" dt="2024-04-15T14:53:06.107" v="82" actId="1035"/>
          <ac:spMkLst>
            <pc:docMk/>
            <pc:sldMk cId="1236139495" sldId="4593"/>
            <ac:spMk id="11" creationId="{C5CCC6D2-B1D9-7E14-DC8B-27C44CE8CA69}"/>
          </ac:spMkLst>
        </pc:spChg>
        <pc:spChg chg="mod">
          <ac:chgData name="Jagrit Khanna" userId="d4fa43fa-4abe-4d35-9d9a-736a10166904" providerId="ADAL" clId="{9D59F6B9-DCFD-44CE-8CE7-C0806A32624B}" dt="2024-04-15T14:53:23.335" v="92" actId="1038"/>
          <ac:spMkLst>
            <pc:docMk/>
            <pc:sldMk cId="1236139495" sldId="4593"/>
            <ac:spMk id="13" creationId="{8E6A8C6B-2DB6-9E87-DBA9-40C59295CE8D}"/>
          </ac:spMkLst>
        </pc:spChg>
        <pc:spChg chg="mod">
          <ac:chgData name="Jagrit Khanna" userId="d4fa43fa-4abe-4d35-9d9a-736a10166904" providerId="ADAL" clId="{9D59F6B9-DCFD-44CE-8CE7-C0806A32624B}" dt="2024-04-15T14:53:23.335" v="92" actId="1038"/>
          <ac:spMkLst>
            <pc:docMk/>
            <pc:sldMk cId="1236139495" sldId="4593"/>
            <ac:spMk id="15" creationId="{C27D9ACE-0F00-0730-D390-7A9CD99040F4}"/>
          </ac:spMkLst>
        </pc:spChg>
        <pc:graphicFrameChg chg="mod modGraphic">
          <ac:chgData name="Jagrit Khanna" userId="d4fa43fa-4abe-4d35-9d9a-736a10166904" providerId="ADAL" clId="{9D59F6B9-DCFD-44CE-8CE7-C0806A32624B}" dt="2024-04-15T14:56:37.036" v="174" actId="20577"/>
          <ac:graphicFrameMkLst>
            <pc:docMk/>
            <pc:sldMk cId="1236139495" sldId="4593"/>
            <ac:graphicFrameMk id="9" creationId="{8C3A8BB4-F8FE-F8BD-E133-9205AF8E6F8E}"/>
          </ac:graphicFrameMkLst>
        </pc:graphicFrameChg>
      </pc:sldChg>
      <pc:sldChg chg="addSp delSp modSp add del mod">
        <pc:chgData name="Jagrit Khanna" userId="d4fa43fa-4abe-4d35-9d9a-736a10166904" providerId="ADAL" clId="{9D59F6B9-DCFD-44CE-8CE7-C0806A32624B}" dt="2024-04-15T14:31:11.309" v="34"/>
        <pc:sldMkLst>
          <pc:docMk/>
          <pc:sldMk cId="1805665511" sldId="4607"/>
        </pc:sldMkLst>
        <pc:spChg chg="add mod">
          <ac:chgData name="Jagrit Khanna" userId="d4fa43fa-4abe-4d35-9d9a-736a10166904" providerId="ADAL" clId="{9D59F6B9-DCFD-44CE-8CE7-C0806A32624B}" dt="2024-04-15T14:05:02.670" v="13" actId="20577"/>
          <ac:spMkLst>
            <pc:docMk/>
            <pc:sldMk cId="1805665511" sldId="4607"/>
            <ac:spMk id="2" creationId="{08C5F33F-C3F7-25A1-14D8-F500EE147521}"/>
          </ac:spMkLst>
        </pc:spChg>
        <pc:spChg chg="mod">
          <ac:chgData name="Jagrit Khanna" userId="d4fa43fa-4abe-4d35-9d9a-736a10166904" providerId="ADAL" clId="{9D59F6B9-DCFD-44CE-8CE7-C0806A32624B}" dt="2024-04-15T14:31:11.309" v="34"/>
          <ac:spMkLst>
            <pc:docMk/>
            <pc:sldMk cId="1805665511" sldId="4607"/>
            <ac:spMk id="3" creationId="{34F7E43D-1C6C-A89B-37CB-678F8CEC90F6}"/>
          </ac:spMkLst>
        </pc:spChg>
        <pc:spChg chg="del mod">
          <ac:chgData name="Jagrit Khanna" userId="d4fa43fa-4abe-4d35-9d9a-736a10166904" providerId="ADAL" clId="{9D59F6B9-DCFD-44CE-8CE7-C0806A32624B}" dt="2024-04-15T14:04:56.728" v="10" actId="478"/>
          <ac:spMkLst>
            <pc:docMk/>
            <pc:sldMk cId="1805665511" sldId="4607"/>
            <ac:spMk id="4" creationId="{75592A23-7995-E5E6-C336-A8BA1AAAD927}"/>
          </ac:spMkLst>
        </pc:spChg>
      </pc:sldChg>
      <pc:sldChg chg="modSp mod">
        <pc:chgData name="Jagrit Khanna" userId="d4fa43fa-4abe-4d35-9d9a-736a10166904" providerId="ADAL" clId="{9D59F6B9-DCFD-44CE-8CE7-C0806A32624B}" dt="2024-04-15T14:57:14.483" v="212" actId="20577"/>
        <pc:sldMkLst>
          <pc:docMk/>
          <pc:sldMk cId="3307413916" sldId="4609"/>
        </pc:sldMkLst>
        <pc:graphicFrameChg chg="modGraphic">
          <ac:chgData name="Jagrit Khanna" userId="d4fa43fa-4abe-4d35-9d9a-736a10166904" providerId="ADAL" clId="{9D59F6B9-DCFD-44CE-8CE7-C0806A32624B}" dt="2024-04-15T14:57:14.483" v="212" actId="20577"/>
          <ac:graphicFrameMkLst>
            <pc:docMk/>
            <pc:sldMk cId="3307413916" sldId="4609"/>
            <ac:graphicFrameMk id="7" creationId="{9F802B12-68BC-CAB9-9F7A-5732DEC16681}"/>
          </ac:graphicFrameMkLst>
        </pc:graphicFrameChg>
      </pc:sldChg>
      <pc:sldChg chg="del">
        <pc:chgData name="Jagrit Khanna" userId="d4fa43fa-4abe-4d35-9d9a-736a10166904" providerId="ADAL" clId="{9D59F6B9-DCFD-44CE-8CE7-C0806A32624B}" dt="2024-04-15T14:03:56.454" v="0" actId="47"/>
        <pc:sldMkLst>
          <pc:docMk/>
          <pc:sldMk cId="3714998678" sldId="4619"/>
        </pc:sldMkLst>
      </pc:sldChg>
      <pc:sldChg chg="del">
        <pc:chgData name="Jagrit Khanna" userId="d4fa43fa-4abe-4d35-9d9a-736a10166904" providerId="ADAL" clId="{9D59F6B9-DCFD-44CE-8CE7-C0806A32624B}" dt="2024-04-15T14:03:56.454" v="0" actId="47"/>
        <pc:sldMkLst>
          <pc:docMk/>
          <pc:sldMk cId="3117954939" sldId="4620"/>
        </pc:sldMkLst>
      </pc:sldChg>
      <pc:sldChg chg="del">
        <pc:chgData name="Jagrit Khanna" userId="d4fa43fa-4abe-4d35-9d9a-736a10166904" providerId="ADAL" clId="{9D59F6B9-DCFD-44CE-8CE7-C0806A32624B}" dt="2024-04-15T14:05:25.422" v="22" actId="47"/>
        <pc:sldMkLst>
          <pc:docMk/>
          <pc:sldMk cId="2728210307" sldId="4621"/>
        </pc:sldMkLst>
      </pc:sldChg>
      <pc:sldChg chg="modSp add del mod">
        <pc:chgData name="Jagrit Khanna" userId="d4fa43fa-4abe-4d35-9d9a-736a10166904" providerId="ADAL" clId="{9D59F6B9-DCFD-44CE-8CE7-C0806A32624B}" dt="2024-04-15T14:31:07.810" v="32"/>
        <pc:sldMkLst>
          <pc:docMk/>
          <pc:sldMk cId="1096645210" sldId="4622"/>
        </pc:sldMkLst>
        <pc:spChg chg="mod">
          <ac:chgData name="Jagrit Khanna" userId="d4fa43fa-4abe-4d35-9d9a-736a10166904" providerId="ADAL" clId="{9D59F6B9-DCFD-44CE-8CE7-C0806A32624B}" dt="2024-04-15T14:31:07.810" v="32"/>
          <ac:spMkLst>
            <pc:docMk/>
            <pc:sldMk cId="1096645210" sldId="4622"/>
            <ac:spMk id="3" creationId="{34F7E43D-1C6C-A89B-37CB-678F8CEC90F6}"/>
          </ac:spMkLst>
        </pc:spChg>
      </pc:sldChg>
    </pc:docChg>
  </pc:docChgLst>
  <pc:docChgLst>
    <pc:chgData name="Ashish A" userId="2caf52eb-dcd8-449f-894d-301a1dc41db4" providerId="ADAL" clId="{50AFA248-96A0-41D3-A1AA-07577B944AC4}"/>
    <pc:docChg chg="undo redo custSel addSld delSld modSld sldOrd">
      <pc:chgData name="Ashish A" userId="2caf52eb-dcd8-449f-894d-301a1dc41db4" providerId="ADAL" clId="{50AFA248-96A0-41D3-A1AA-07577B944AC4}" dt="2024-05-23T12:11:12.109" v="6185" actId="14100"/>
      <pc:docMkLst>
        <pc:docMk/>
      </pc:docMkLst>
      <pc:sldChg chg="delSp modSp mod">
        <pc:chgData name="Ashish A" userId="2caf52eb-dcd8-449f-894d-301a1dc41db4" providerId="ADAL" clId="{50AFA248-96A0-41D3-A1AA-07577B944AC4}" dt="2024-05-23T10:28:32.610" v="2569" actId="1038"/>
        <pc:sldMkLst>
          <pc:docMk/>
          <pc:sldMk cId="2893317613" sldId="2957"/>
        </pc:sldMkLst>
        <pc:spChg chg="mod">
          <ac:chgData name="Ashish A" userId="2caf52eb-dcd8-449f-894d-301a1dc41db4" providerId="ADAL" clId="{50AFA248-96A0-41D3-A1AA-07577B944AC4}" dt="2024-05-23T10:28:32.610" v="2569" actId="1038"/>
          <ac:spMkLst>
            <pc:docMk/>
            <pc:sldMk cId="2893317613" sldId="2957"/>
            <ac:spMk id="3" creationId="{7FA8B6F6-B1D1-A069-BFF9-F7A33CBC9E1F}"/>
          </ac:spMkLst>
        </pc:spChg>
        <pc:spChg chg="mod">
          <ac:chgData name="Ashish A" userId="2caf52eb-dcd8-449f-894d-301a1dc41db4" providerId="ADAL" clId="{50AFA248-96A0-41D3-A1AA-07577B944AC4}" dt="2024-05-23T10:28:32.610" v="2569" actId="1038"/>
          <ac:spMkLst>
            <pc:docMk/>
            <pc:sldMk cId="2893317613" sldId="2957"/>
            <ac:spMk id="4" creationId="{E75AB37A-0DE6-F571-5947-E7A33CFF6DEC}"/>
          </ac:spMkLst>
        </pc:spChg>
        <pc:spChg chg="mod">
          <ac:chgData name="Ashish A" userId="2caf52eb-dcd8-449f-894d-301a1dc41db4" providerId="ADAL" clId="{50AFA248-96A0-41D3-A1AA-07577B944AC4}" dt="2024-05-23T10:28:32.610" v="2569" actId="1038"/>
          <ac:spMkLst>
            <pc:docMk/>
            <pc:sldMk cId="2893317613" sldId="2957"/>
            <ac:spMk id="6" creationId="{8582F428-6AF3-8E0D-4901-7A3E49F153A0}"/>
          </ac:spMkLst>
        </pc:spChg>
        <pc:spChg chg="mod">
          <ac:chgData name="Ashish A" userId="2caf52eb-dcd8-449f-894d-301a1dc41db4" providerId="ADAL" clId="{50AFA248-96A0-41D3-A1AA-07577B944AC4}" dt="2024-05-23T10:28:32.610" v="2569" actId="1038"/>
          <ac:spMkLst>
            <pc:docMk/>
            <pc:sldMk cId="2893317613" sldId="2957"/>
            <ac:spMk id="8" creationId="{186B4A0A-B024-6154-6702-3378185C88A3}"/>
          </ac:spMkLst>
        </pc:spChg>
        <pc:spChg chg="mod">
          <ac:chgData name="Ashish A" userId="2caf52eb-dcd8-449f-894d-301a1dc41db4" providerId="ADAL" clId="{50AFA248-96A0-41D3-A1AA-07577B944AC4}" dt="2024-05-23T10:28:32.610" v="2569" actId="1038"/>
          <ac:spMkLst>
            <pc:docMk/>
            <pc:sldMk cId="2893317613" sldId="2957"/>
            <ac:spMk id="12" creationId="{4CC2B3CA-277F-0E9E-0159-D6581886CCDF}"/>
          </ac:spMkLst>
        </pc:spChg>
        <pc:spChg chg="mod">
          <ac:chgData name="Ashish A" userId="2caf52eb-dcd8-449f-894d-301a1dc41db4" providerId="ADAL" clId="{50AFA248-96A0-41D3-A1AA-07577B944AC4}" dt="2024-05-23T10:28:32.610" v="2569" actId="1038"/>
          <ac:spMkLst>
            <pc:docMk/>
            <pc:sldMk cId="2893317613" sldId="2957"/>
            <ac:spMk id="13" creationId="{F3E0913C-BC29-76C6-887E-95B7E03E9370}"/>
          </ac:spMkLst>
        </pc:spChg>
        <pc:spChg chg="mod">
          <ac:chgData name="Ashish A" userId="2caf52eb-dcd8-449f-894d-301a1dc41db4" providerId="ADAL" clId="{50AFA248-96A0-41D3-A1AA-07577B944AC4}" dt="2024-05-23T10:28:32.610" v="2569" actId="1038"/>
          <ac:spMkLst>
            <pc:docMk/>
            <pc:sldMk cId="2893317613" sldId="2957"/>
            <ac:spMk id="19" creationId="{D5164A2C-4716-274C-2B4D-273B0D698F62}"/>
          </ac:spMkLst>
        </pc:spChg>
        <pc:spChg chg="mod">
          <ac:chgData name="Ashish A" userId="2caf52eb-dcd8-449f-894d-301a1dc41db4" providerId="ADAL" clId="{50AFA248-96A0-41D3-A1AA-07577B944AC4}" dt="2024-05-23T10:28:21.555" v="2550" actId="20577"/>
          <ac:spMkLst>
            <pc:docMk/>
            <pc:sldMk cId="2893317613" sldId="2957"/>
            <ac:spMk id="56" creationId="{4E66A46D-C34A-D375-1D10-C843B01F92DD}"/>
          </ac:spMkLst>
        </pc:spChg>
        <pc:spChg chg="mod">
          <ac:chgData name="Ashish A" userId="2caf52eb-dcd8-449f-894d-301a1dc41db4" providerId="ADAL" clId="{50AFA248-96A0-41D3-A1AA-07577B944AC4}" dt="2024-05-23T10:28:32.610" v="2569" actId="1038"/>
          <ac:spMkLst>
            <pc:docMk/>
            <pc:sldMk cId="2893317613" sldId="2957"/>
            <ac:spMk id="76" creationId="{E8E75BAE-1096-1AEA-9A36-14012FF5BA92}"/>
          </ac:spMkLst>
        </pc:spChg>
        <pc:spChg chg="mod">
          <ac:chgData name="Ashish A" userId="2caf52eb-dcd8-449f-894d-301a1dc41db4" providerId="ADAL" clId="{50AFA248-96A0-41D3-A1AA-07577B944AC4}" dt="2024-05-23T10:28:32.610" v="2569" actId="1038"/>
          <ac:spMkLst>
            <pc:docMk/>
            <pc:sldMk cId="2893317613" sldId="2957"/>
            <ac:spMk id="77" creationId="{2DB25397-6939-0D5E-961A-8E392641E59A}"/>
          </ac:spMkLst>
        </pc:spChg>
        <pc:spChg chg="mod">
          <ac:chgData name="Ashish A" userId="2caf52eb-dcd8-449f-894d-301a1dc41db4" providerId="ADAL" clId="{50AFA248-96A0-41D3-A1AA-07577B944AC4}" dt="2024-05-23T10:28:32.610" v="2569" actId="1038"/>
          <ac:spMkLst>
            <pc:docMk/>
            <pc:sldMk cId="2893317613" sldId="2957"/>
            <ac:spMk id="79" creationId="{DD272980-E8D4-7BD3-5B84-2060B90B50DF}"/>
          </ac:spMkLst>
        </pc:spChg>
        <pc:spChg chg="mod">
          <ac:chgData name="Ashish A" userId="2caf52eb-dcd8-449f-894d-301a1dc41db4" providerId="ADAL" clId="{50AFA248-96A0-41D3-A1AA-07577B944AC4}" dt="2024-05-23T10:28:32.610" v="2569" actId="1038"/>
          <ac:spMkLst>
            <pc:docMk/>
            <pc:sldMk cId="2893317613" sldId="2957"/>
            <ac:spMk id="80" creationId="{5331AE8C-ABB1-5AB1-EA66-25E304BA7F4E}"/>
          </ac:spMkLst>
        </pc:spChg>
        <pc:spChg chg="mod">
          <ac:chgData name="Ashish A" userId="2caf52eb-dcd8-449f-894d-301a1dc41db4" providerId="ADAL" clId="{50AFA248-96A0-41D3-A1AA-07577B944AC4}" dt="2024-05-23T10:28:32.610" v="2569" actId="1038"/>
          <ac:spMkLst>
            <pc:docMk/>
            <pc:sldMk cId="2893317613" sldId="2957"/>
            <ac:spMk id="81" creationId="{077AD279-D5CD-77D9-4B19-520973BE52E4}"/>
          </ac:spMkLst>
        </pc:spChg>
        <pc:spChg chg="del">
          <ac:chgData name="Ashish A" userId="2caf52eb-dcd8-449f-894d-301a1dc41db4" providerId="ADAL" clId="{50AFA248-96A0-41D3-A1AA-07577B944AC4}" dt="2024-05-23T10:19:09.411" v="2194" actId="478"/>
          <ac:spMkLst>
            <pc:docMk/>
            <pc:sldMk cId="2893317613" sldId="2957"/>
            <ac:spMk id="87" creationId="{89D9EFD3-9743-E366-9F28-8627559952DD}"/>
          </ac:spMkLst>
        </pc:spChg>
        <pc:cxnChg chg="mod">
          <ac:chgData name="Ashish A" userId="2caf52eb-dcd8-449f-894d-301a1dc41db4" providerId="ADAL" clId="{50AFA248-96A0-41D3-A1AA-07577B944AC4}" dt="2024-05-23T10:28:32.610" v="2569" actId="1038"/>
          <ac:cxnSpMkLst>
            <pc:docMk/>
            <pc:sldMk cId="2893317613" sldId="2957"/>
            <ac:cxnSpMk id="7" creationId="{43BDF846-505B-64C2-09CB-951C882ED683}"/>
          </ac:cxnSpMkLst>
        </pc:cxnChg>
        <pc:cxnChg chg="mod">
          <ac:chgData name="Ashish A" userId="2caf52eb-dcd8-449f-894d-301a1dc41db4" providerId="ADAL" clId="{50AFA248-96A0-41D3-A1AA-07577B944AC4}" dt="2024-05-23T10:28:32.610" v="2569" actId="1038"/>
          <ac:cxnSpMkLst>
            <pc:docMk/>
            <pc:sldMk cId="2893317613" sldId="2957"/>
            <ac:cxnSpMk id="11" creationId="{16D8797C-30DA-CE41-9F51-AD7CDCBBF737}"/>
          </ac:cxnSpMkLst>
        </pc:cxnChg>
        <pc:cxnChg chg="mod">
          <ac:chgData name="Ashish A" userId="2caf52eb-dcd8-449f-894d-301a1dc41db4" providerId="ADAL" clId="{50AFA248-96A0-41D3-A1AA-07577B944AC4}" dt="2024-05-23T10:28:32.610" v="2569" actId="1038"/>
          <ac:cxnSpMkLst>
            <pc:docMk/>
            <pc:sldMk cId="2893317613" sldId="2957"/>
            <ac:cxnSpMk id="66" creationId="{9BC85178-32E3-0432-92C6-374EE2D7C795}"/>
          </ac:cxnSpMkLst>
        </pc:cxnChg>
      </pc:sldChg>
      <pc:sldChg chg="addSp delSp modSp add mod">
        <pc:chgData name="Ashish A" userId="2caf52eb-dcd8-449f-894d-301a1dc41db4" providerId="ADAL" clId="{50AFA248-96A0-41D3-A1AA-07577B944AC4}" dt="2024-05-23T11:59:01.043" v="5818" actId="20577"/>
        <pc:sldMkLst>
          <pc:docMk/>
          <pc:sldMk cId="3627966683" sldId="2999"/>
        </pc:sldMkLst>
        <pc:spChg chg="add mod">
          <ac:chgData name="Ashish A" userId="2caf52eb-dcd8-449f-894d-301a1dc41db4" providerId="ADAL" clId="{50AFA248-96A0-41D3-A1AA-07577B944AC4}" dt="2024-05-23T10:54:37.959" v="3965"/>
          <ac:spMkLst>
            <pc:docMk/>
            <pc:sldMk cId="3627966683" sldId="2999"/>
            <ac:spMk id="2" creationId="{A4412BA3-4AB3-6587-FF94-563762F34760}"/>
          </ac:spMkLst>
        </pc:spChg>
        <pc:spChg chg="add mod">
          <ac:chgData name="Ashish A" userId="2caf52eb-dcd8-449f-894d-301a1dc41db4" providerId="ADAL" clId="{50AFA248-96A0-41D3-A1AA-07577B944AC4}" dt="2024-05-23T11:59:01.043" v="5818" actId="20577"/>
          <ac:spMkLst>
            <pc:docMk/>
            <pc:sldMk cId="3627966683" sldId="2999"/>
            <ac:spMk id="3" creationId="{16EEC143-E83F-5795-3A96-6C5BA5149E84}"/>
          </ac:spMkLst>
        </pc:spChg>
        <pc:spChg chg="mod">
          <ac:chgData name="Ashish A" userId="2caf52eb-dcd8-449f-894d-301a1dc41db4" providerId="ADAL" clId="{50AFA248-96A0-41D3-A1AA-07577B944AC4}" dt="2024-05-23T10:55:20.816" v="3967" actId="20577"/>
          <ac:spMkLst>
            <pc:docMk/>
            <pc:sldMk cId="3627966683" sldId="2999"/>
            <ac:spMk id="5" creationId="{00000000-0000-0000-0000-000000000000}"/>
          </ac:spMkLst>
        </pc:spChg>
        <pc:spChg chg="del">
          <ac:chgData name="Ashish A" userId="2caf52eb-dcd8-449f-894d-301a1dc41db4" providerId="ADAL" clId="{50AFA248-96A0-41D3-A1AA-07577B944AC4}" dt="2024-05-23T10:58:15.619" v="4153" actId="478"/>
          <ac:spMkLst>
            <pc:docMk/>
            <pc:sldMk cId="3627966683" sldId="2999"/>
            <ac:spMk id="26" creationId="{CFFB2914-BA97-B913-4D8C-81C7CA5E10D4}"/>
          </ac:spMkLst>
        </pc:spChg>
        <pc:spChg chg="mod">
          <ac:chgData name="Ashish A" userId="2caf52eb-dcd8-449f-894d-301a1dc41db4" providerId="ADAL" clId="{50AFA248-96A0-41D3-A1AA-07577B944AC4}" dt="2024-05-23T11:24:58.987" v="5269" actId="1035"/>
          <ac:spMkLst>
            <pc:docMk/>
            <pc:sldMk cId="3627966683" sldId="2999"/>
            <ac:spMk id="27" creationId="{CA2DEFE7-7566-9ED5-5613-00EA735919FD}"/>
          </ac:spMkLst>
        </pc:spChg>
        <pc:spChg chg="mod">
          <ac:chgData name="Ashish A" userId="2caf52eb-dcd8-449f-894d-301a1dc41db4" providerId="ADAL" clId="{50AFA248-96A0-41D3-A1AA-07577B944AC4}" dt="2024-05-23T11:24:58.987" v="5269" actId="1035"/>
          <ac:spMkLst>
            <pc:docMk/>
            <pc:sldMk cId="3627966683" sldId="2999"/>
            <ac:spMk id="28" creationId="{D442E4E6-F956-50F0-031D-1D1C5A539095}"/>
          </ac:spMkLst>
        </pc:spChg>
        <pc:spChg chg="mod">
          <ac:chgData name="Ashish A" userId="2caf52eb-dcd8-449f-894d-301a1dc41db4" providerId="ADAL" clId="{50AFA248-96A0-41D3-A1AA-07577B944AC4}" dt="2024-05-23T11:24:58.987" v="5269" actId="1035"/>
          <ac:spMkLst>
            <pc:docMk/>
            <pc:sldMk cId="3627966683" sldId="2999"/>
            <ac:spMk id="29" creationId="{84F6D9FC-37D3-A52B-61A6-0FA17B948DB3}"/>
          </ac:spMkLst>
        </pc:spChg>
        <pc:spChg chg="mod">
          <ac:chgData name="Ashish A" userId="2caf52eb-dcd8-449f-894d-301a1dc41db4" providerId="ADAL" clId="{50AFA248-96A0-41D3-A1AA-07577B944AC4}" dt="2024-05-23T11:24:58.987" v="5269" actId="1035"/>
          <ac:spMkLst>
            <pc:docMk/>
            <pc:sldMk cId="3627966683" sldId="2999"/>
            <ac:spMk id="30" creationId="{359C0B45-623D-F482-4C1D-FBCB147C8B8D}"/>
          </ac:spMkLst>
        </pc:spChg>
        <pc:spChg chg="mod">
          <ac:chgData name="Ashish A" userId="2caf52eb-dcd8-449f-894d-301a1dc41db4" providerId="ADAL" clId="{50AFA248-96A0-41D3-A1AA-07577B944AC4}" dt="2024-05-23T11:24:58.987" v="5269" actId="1035"/>
          <ac:spMkLst>
            <pc:docMk/>
            <pc:sldMk cId="3627966683" sldId="2999"/>
            <ac:spMk id="31" creationId="{6B6050A3-9A2E-2A24-AAF5-6E6343BF63E9}"/>
          </ac:spMkLst>
        </pc:spChg>
        <pc:spChg chg="mod">
          <ac:chgData name="Ashish A" userId="2caf52eb-dcd8-449f-894d-301a1dc41db4" providerId="ADAL" clId="{50AFA248-96A0-41D3-A1AA-07577B944AC4}" dt="2024-05-23T11:24:58.987" v="5269" actId="1035"/>
          <ac:spMkLst>
            <pc:docMk/>
            <pc:sldMk cId="3627966683" sldId="2999"/>
            <ac:spMk id="32" creationId="{FD4F3281-BF1F-5676-D59D-E11C5F720F97}"/>
          </ac:spMkLst>
        </pc:spChg>
        <pc:spChg chg="mod">
          <ac:chgData name="Ashish A" userId="2caf52eb-dcd8-449f-894d-301a1dc41db4" providerId="ADAL" clId="{50AFA248-96A0-41D3-A1AA-07577B944AC4}" dt="2024-05-23T11:24:54.992" v="5261" actId="1035"/>
          <ac:spMkLst>
            <pc:docMk/>
            <pc:sldMk cId="3627966683" sldId="2999"/>
            <ac:spMk id="63" creationId="{0EABB34D-A9A1-07EF-CA1E-B4210C8144D5}"/>
          </ac:spMkLst>
        </pc:spChg>
        <pc:cxnChg chg="mod">
          <ac:chgData name="Ashish A" userId="2caf52eb-dcd8-449f-894d-301a1dc41db4" providerId="ADAL" clId="{50AFA248-96A0-41D3-A1AA-07577B944AC4}" dt="2024-05-23T11:24:58.987" v="5269" actId="1035"/>
          <ac:cxnSpMkLst>
            <pc:docMk/>
            <pc:sldMk cId="3627966683" sldId="2999"/>
            <ac:cxnSpMk id="34" creationId="{32C68945-D9DD-E3C0-75CC-F5EA64C2A033}"/>
          </ac:cxnSpMkLst>
        </pc:cxnChg>
        <pc:cxnChg chg="mod">
          <ac:chgData name="Ashish A" userId="2caf52eb-dcd8-449f-894d-301a1dc41db4" providerId="ADAL" clId="{50AFA248-96A0-41D3-A1AA-07577B944AC4}" dt="2024-05-23T11:24:58.987" v="5269" actId="1035"/>
          <ac:cxnSpMkLst>
            <pc:docMk/>
            <pc:sldMk cId="3627966683" sldId="2999"/>
            <ac:cxnSpMk id="35" creationId="{61BB9A2F-9091-EAC8-FFBD-F2496E5FCF4D}"/>
          </ac:cxnSpMkLst>
        </pc:cxnChg>
        <pc:cxnChg chg="mod">
          <ac:chgData name="Ashish A" userId="2caf52eb-dcd8-449f-894d-301a1dc41db4" providerId="ADAL" clId="{50AFA248-96A0-41D3-A1AA-07577B944AC4}" dt="2024-05-23T11:24:58.987" v="5269" actId="1035"/>
          <ac:cxnSpMkLst>
            <pc:docMk/>
            <pc:sldMk cId="3627966683" sldId="2999"/>
            <ac:cxnSpMk id="36" creationId="{E336D494-0329-26FA-CD4E-41BCD0992FB8}"/>
          </ac:cxnSpMkLst>
        </pc:cxnChg>
        <pc:cxnChg chg="mod">
          <ac:chgData name="Ashish A" userId="2caf52eb-dcd8-449f-894d-301a1dc41db4" providerId="ADAL" clId="{50AFA248-96A0-41D3-A1AA-07577B944AC4}" dt="2024-05-23T11:24:58.987" v="5269" actId="1035"/>
          <ac:cxnSpMkLst>
            <pc:docMk/>
            <pc:sldMk cId="3627966683" sldId="2999"/>
            <ac:cxnSpMk id="39" creationId="{14539DB6-79F3-1DE5-030E-D900C37496C3}"/>
          </ac:cxnSpMkLst>
        </pc:cxnChg>
        <pc:cxnChg chg="mod">
          <ac:chgData name="Ashish A" userId="2caf52eb-dcd8-449f-894d-301a1dc41db4" providerId="ADAL" clId="{50AFA248-96A0-41D3-A1AA-07577B944AC4}" dt="2024-05-23T11:24:58.987" v="5269" actId="1035"/>
          <ac:cxnSpMkLst>
            <pc:docMk/>
            <pc:sldMk cId="3627966683" sldId="2999"/>
            <ac:cxnSpMk id="42" creationId="{FFC88061-30C3-B5B6-E58C-E94C2A0353CE}"/>
          </ac:cxnSpMkLst>
        </pc:cxnChg>
        <pc:cxnChg chg="mod">
          <ac:chgData name="Ashish A" userId="2caf52eb-dcd8-449f-894d-301a1dc41db4" providerId="ADAL" clId="{50AFA248-96A0-41D3-A1AA-07577B944AC4}" dt="2024-05-23T11:24:58.987" v="5269" actId="1035"/>
          <ac:cxnSpMkLst>
            <pc:docMk/>
            <pc:sldMk cId="3627966683" sldId="2999"/>
            <ac:cxnSpMk id="45" creationId="{0499C6E7-B06D-9FA4-9F87-05DE3526ACDC}"/>
          </ac:cxnSpMkLst>
        </pc:cxnChg>
        <pc:cxnChg chg="mod">
          <ac:chgData name="Ashish A" userId="2caf52eb-dcd8-449f-894d-301a1dc41db4" providerId="ADAL" clId="{50AFA248-96A0-41D3-A1AA-07577B944AC4}" dt="2024-05-23T11:24:58.987" v="5269" actId="1035"/>
          <ac:cxnSpMkLst>
            <pc:docMk/>
            <pc:sldMk cId="3627966683" sldId="2999"/>
            <ac:cxnSpMk id="60" creationId="{36FE7178-D282-4700-DF52-2E3257227EBD}"/>
          </ac:cxnSpMkLst>
        </pc:cxnChg>
      </pc:sldChg>
      <pc:sldChg chg="modSp mod">
        <pc:chgData name="Ashish A" userId="2caf52eb-dcd8-449f-894d-301a1dc41db4" providerId="ADAL" clId="{50AFA248-96A0-41D3-A1AA-07577B944AC4}" dt="2024-05-23T10:29:46.414" v="2630" actId="1036"/>
        <pc:sldMkLst>
          <pc:docMk/>
          <pc:sldMk cId="2254930992" sldId="4625"/>
        </pc:sldMkLst>
        <pc:spChg chg="mod">
          <ac:chgData name="Ashish A" userId="2caf52eb-dcd8-449f-894d-301a1dc41db4" providerId="ADAL" clId="{50AFA248-96A0-41D3-A1AA-07577B944AC4}" dt="2024-05-23T10:29:38.852" v="2620" actId="1035"/>
          <ac:spMkLst>
            <pc:docMk/>
            <pc:sldMk cId="2254930992" sldId="4625"/>
            <ac:spMk id="17" creationId="{F7717B9F-FBA9-9066-02E4-5CA3928D824B}"/>
          </ac:spMkLst>
        </pc:spChg>
        <pc:spChg chg="mod">
          <ac:chgData name="Ashish A" userId="2caf52eb-dcd8-449f-894d-301a1dc41db4" providerId="ADAL" clId="{50AFA248-96A0-41D3-A1AA-07577B944AC4}" dt="2024-05-23T10:29:46.414" v="2630" actId="1036"/>
          <ac:spMkLst>
            <pc:docMk/>
            <pc:sldMk cId="2254930992" sldId="4625"/>
            <ac:spMk id="18" creationId="{0DB35899-1286-A129-6F30-B2103FA61591}"/>
          </ac:spMkLst>
        </pc:spChg>
        <pc:spChg chg="mod">
          <ac:chgData name="Ashish A" userId="2caf52eb-dcd8-449f-894d-301a1dc41db4" providerId="ADAL" clId="{50AFA248-96A0-41D3-A1AA-07577B944AC4}" dt="2024-05-23T10:19:51.150" v="2200" actId="1076"/>
          <ac:spMkLst>
            <pc:docMk/>
            <pc:sldMk cId="2254930992" sldId="4625"/>
            <ac:spMk id="20" creationId="{48C1C8E9-EC07-9B46-715C-69FE5FAF664D}"/>
          </ac:spMkLst>
        </pc:spChg>
      </pc:sldChg>
      <pc:sldChg chg="del">
        <pc:chgData name="Ashish A" userId="2caf52eb-dcd8-449f-894d-301a1dc41db4" providerId="ADAL" clId="{50AFA248-96A0-41D3-A1AA-07577B944AC4}" dt="2024-05-23T11:11:01.586" v="4540" actId="47"/>
        <pc:sldMkLst>
          <pc:docMk/>
          <pc:sldMk cId="337208579" sldId="4638"/>
        </pc:sldMkLst>
      </pc:sldChg>
      <pc:sldChg chg="del">
        <pc:chgData name="Ashish A" userId="2caf52eb-dcd8-449f-894d-301a1dc41db4" providerId="ADAL" clId="{50AFA248-96A0-41D3-A1AA-07577B944AC4}" dt="2024-05-23T11:11:02.921" v="4541" actId="47"/>
        <pc:sldMkLst>
          <pc:docMk/>
          <pc:sldMk cId="3143322698" sldId="4640"/>
        </pc:sldMkLst>
      </pc:sldChg>
      <pc:sldChg chg="delSp modSp mod">
        <pc:chgData name="Ashish A" userId="2caf52eb-dcd8-449f-894d-301a1dc41db4" providerId="ADAL" clId="{50AFA248-96A0-41D3-A1AA-07577B944AC4}" dt="2024-05-23T10:19:33.216" v="2199" actId="12789"/>
        <pc:sldMkLst>
          <pc:docMk/>
          <pc:sldMk cId="2564808192" sldId="4641"/>
        </pc:sldMkLst>
        <pc:spChg chg="mod">
          <ac:chgData name="Ashish A" userId="2caf52eb-dcd8-449f-894d-301a1dc41db4" providerId="ADAL" clId="{50AFA248-96A0-41D3-A1AA-07577B944AC4}" dt="2024-05-23T10:19:33.216" v="2199" actId="12789"/>
          <ac:spMkLst>
            <pc:docMk/>
            <pc:sldMk cId="2564808192" sldId="4641"/>
            <ac:spMk id="4" creationId="{29F62DEE-E869-AE16-D631-F8EB08D873EA}"/>
          </ac:spMkLst>
        </pc:spChg>
        <pc:spChg chg="mod">
          <ac:chgData name="Ashish A" userId="2caf52eb-dcd8-449f-894d-301a1dc41db4" providerId="ADAL" clId="{50AFA248-96A0-41D3-A1AA-07577B944AC4}" dt="2024-05-23T10:19:33.216" v="2199" actId="12789"/>
          <ac:spMkLst>
            <pc:docMk/>
            <pc:sldMk cId="2564808192" sldId="4641"/>
            <ac:spMk id="7" creationId="{64ACEE4A-A56B-5FF9-7C98-1AC2EB5148E6}"/>
          </ac:spMkLst>
        </pc:spChg>
        <pc:spChg chg="mod">
          <ac:chgData name="Ashish A" userId="2caf52eb-dcd8-449f-894d-301a1dc41db4" providerId="ADAL" clId="{50AFA248-96A0-41D3-A1AA-07577B944AC4}" dt="2024-05-23T10:19:33.216" v="2199" actId="12789"/>
          <ac:spMkLst>
            <pc:docMk/>
            <pc:sldMk cId="2564808192" sldId="4641"/>
            <ac:spMk id="27" creationId="{F670F570-42C7-63D9-4AAF-078BC99FAF5F}"/>
          </ac:spMkLst>
        </pc:spChg>
        <pc:spChg chg="del">
          <ac:chgData name="Ashish A" userId="2caf52eb-dcd8-449f-894d-301a1dc41db4" providerId="ADAL" clId="{50AFA248-96A0-41D3-A1AA-07577B944AC4}" dt="2024-05-23T10:19:23.753" v="2197" actId="478"/>
          <ac:spMkLst>
            <pc:docMk/>
            <pc:sldMk cId="2564808192" sldId="4641"/>
            <ac:spMk id="28" creationId="{6E5ECAEA-82F0-3A9A-3220-E2951B8770C1}"/>
          </ac:spMkLst>
        </pc:spChg>
      </pc:sldChg>
      <pc:sldChg chg="modSp mod">
        <pc:chgData name="Ashish A" userId="2caf52eb-dcd8-449f-894d-301a1dc41db4" providerId="ADAL" clId="{50AFA248-96A0-41D3-A1AA-07577B944AC4}" dt="2024-05-23T11:10:04.007" v="4538" actId="1037"/>
        <pc:sldMkLst>
          <pc:docMk/>
          <pc:sldMk cId="3192375855" sldId="4642"/>
        </pc:sldMkLst>
        <pc:spChg chg="mod">
          <ac:chgData name="Ashish A" userId="2caf52eb-dcd8-449f-894d-301a1dc41db4" providerId="ADAL" clId="{50AFA248-96A0-41D3-A1AA-07577B944AC4}" dt="2024-05-23T05:50:37.560" v="1813" actId="1037"/>
          <ac:spMkLst>
            <pc:docMk/>
            <pc:sldMk cId="3192375855" sldId="4642"/>
            <ac:spMk id="2" creationId="{DB85D8B3-A6A1-6152-0FDD-7DB9BD5B8C18}"/>
          </ac:spMkLst>
        </pc:spChg>
        <pc:spChg chg="mod">
          <ac:chgData name="Ashish A" userId="2caf52eb-dcd8-449f-894d-301a1dc41db4" providerId="ADAL" clId="{50AFA248-96A0-41D3-A1AA-07577B944AC4}" dt="2024-05-23T11:10:04.007" v="4538" actId="1037"/>
          <ac:spMkLst>
            <pc:docMk/>
            <pc:sldMk cId="3192375855" sldId="4642"/>
            <ac:spMk id="3" creationId="{E8EEB65E-2B92-9A3E-8678-A366B74B0702}"/>
          </ac:spMkLst>
        </pc:spChg>
        <pc:spChg chg="mod">
          <ac:chgData name="Ashish A" userId="2caf52eb-dcd8-449f-894d-301a1dc41db4" providerId="ADAL" clId="{50AFA248-96A0-41D3-A1AA-07577B944AC4}" dt="2024-05-23T05:44:40.093" v="1612" actId="20577"/>
          <ac:spMkLst>
            <pc:docMk/>
            <pc:sldMk cId="3192375855" sldId="4642"/>
            <ac:spMk id="5" creationId="{00000000-0000-0000-0000-000000000000}"/>
          </ac:spMkLst>
        </pc:spChg>
      </pc:sldChg>
      <pc:sldChg chg="addSp modSp mod">
        <pc:chgData name="Ashish A" userId="2caf52eb-dcd8-449f-894d-301a1dc41db4" providerId="ADAL" clId="{50AFA248-96A0-41D3-A1AA-07577B944AC4}" dt="2024-05-23T12:11:12.109" v="6185" actId="14100"/>
        <pc:sldMkLst>
          <pc:docMk/>
          <pc:sldMk cId="2000247285" sldId="4738"/>
        </pc:sldMkLst>
        <pc:spChg chg="add mod">
          <ac:chgData name="Ashish A" userId="2caf52eb-dcd8-449f-894d-301a1dc41db4" providerId="ADAL" clId="{50AFA248-96A0-41D3-A1AA-07577B944AC4}" dt="2024-05-23T11:59:35.139" v="5826" actId="1036"/>
          <ac:spMkLst>
            <pc:docMk/>
            <pc:sldMk cId="2000247285" sldId="4738"/>
            <ac:spMk id="3" creationId="{5D478693-21F3-6D10-5426-6A5CECC1E576}"/>
          </ac:spMkLst>
        </pc:spChg>
        <pc:spChg chg="mod">
          <ac:chgData name="Ashish A" userId="2caf52eb-dcd8-449f-894d-301a1dc41db4" providerId="ADAL" clId="{50AFA248-96A0-41D3-A1AA-07577B944AC4}" dt="2024-05-23T11:26:29.251" v="5387" actId="1038"/>
          <ac:spMkLst>
            <pc:docMk/>
            <pc:sldMk cId="2000247285" sldId="4738"/>
            <ac:spMk id="90" creationId="{8B4B0E27-868F-0E09-D0D7-207776B117D7}"/>
          </ac:spMkLst>
        </pc:spChg>
        <pc:spChg chg="mod">
          <ac:chgData name="Ashish A" userId="2caf52eb-dcd8-449f-894d-301a1dc41db4" providerId="ADAL" clId="{50AFA248-96A0-41D3-A1AA-07577B944AC4}" dt="2024-05-23T11:26:29.251" v="5387" actId="1038"/>
          <ac:spMkLst>
            <pc:docMk/>
            <pc:sldMk cId="2000247285" sldId="4738"/>
            <ac:spMk id="92" creationId="{D83459CE-74E8-CD8B-4251-8D7B4830E786}"/>
          </ac:spMkLst>
        </pc:spChg>
        <pc:spChg chg="mod">
          <ac:chgData name="Ashish A" userId="2caf52eb-dcd8-449f-894d-301a1dc41db4" providerId="ADAL" clId="{50AFA248-96A0-41D3-A1AA-07577B944AC4}" dt="2024-05-23T11:26:29.251" v="5387" actId="1038"/>
          <ac:spMkLst>
            <pc:docMk/>
            <pc:sldMk cId="2000247285" sldId="4738"/>
            <ac:spMk id="93" creationId="{F251EBBD-6866-42DF-34A3-729A0DE027B1}"/>
          </ac:spMkLst>
        </pc:spChg>
        <pc:spChg chg="mod">
          <ac:chgData name="Ashish A" userId="2caf52eb-dcd8-449f-894d-301a1dc41db4" providerId="ADAL" clId="{50AFA248-96A0-41D3-A1AA-07577B944AC4}" dt="2024-05-23T11:26:46.664" v="5395" actId="1037"/>
          <ac:spMkLst>
            <pc:docMk/>
            <pc:sldMk cId="2000247285" sldId="4738"/>
            <ac:spMk id="95" creationId="{2DF0D21C-A8F1-1796-E107-BFABD9ED8D15}"/>
          </ac:spMkLst>
        </pc:spChg>
        <pc:spChg chg="mod">
          <ac:chgData name="Ashish A" userId="2caf52eb-dcd8-449f-894d-301a1dc41db4" providerId="ADAL" clId="{50AFA248-96A0-41D3-A1AA-07577B944AC4}" dt="2024-05-23T11:26:46.664" v="5395" actId="1037"/>
          <ac:spMkLst>
            <pc:docMk/>
            <pc:sldMk cId="2000247285" sldId="4738"/>
            <ac:spMk id="96" creationId="{0A10F8B6-0CF4-DD0C-81E9-52FA6BAE13E4}"/>
          </ac:spMkLst>
        </pc:spChg>
        <pc:spChg chg="mod">
          <ac:chgData name="Ashish A" userId="2caf52eb-dcd8-449f-894d-301a1dc41db4" providerId="ADAL" clId="{50AFA248-96A0-41D3-A1AA-07577B944AC4}" dt="2024-05-23T11:59:21.614" v="5819" actId="1038"/>
          <ac:spMkLst>
            <pc:docMk/>
            <pc:sldMk cId="2000247285" sldId="4738"/>
            <ac:spMk id="97" creationId="{1A2227AE-C1BA-5057-8DF7-A30A0197CD75}"/>
          </ac:spMkLst>
        </pc:spChg>
        <pc:spChg chg="mod">
          <ac:chgData name="Ashish A" userId="2caf52eb-dcd8-449f-894d-301a1dc41db4" providerId="ADAL" clId="{50AFA248-96A0-41D3-A1AA-07577B944AC4}" dt="2024-05-23T11:26:42.196" v="5391" actId="1038"/>
          <ac:spMkLst>
            <pc:docMk/>
            <pc:sldMk cId="2000247285" sldId="4738"/>
            <ac:spMk id="100" creationId="{72C2B204-2F3F-92F1-E159-7068B98FFE0E}"/>
          </ac:spMkLst>
        </pc:spChg>
        <pc:spChg chg="mod">
          <ac:chgData name="Ashish A" userId="2caf52eb-dcd8-449f-894d-301a1dc41db4" providerId="ADAL" clId="{50AFA248-96A0-41D3-A1AA-07577B944AC4}" dt="2024-05-23T11:26:42.196" v="5391" actId="1038"/>
          <ac:spMkLst>
            <pc:docMk/>
            <pc:sldMk cId="2000247285" sldId="4738"/>
            <ac:spMk id="101" creationId="{8152AA71-98FF-DD97-C31E-8521AF43CE7C}"/>
          </ac:spMkLst>
        </pc:spChg>
        <pc:spChg chg="mod">
          <ac:chgData name="Ashish A" userId="2caf52eb-dcd8-449f-894d-301a1dc41db4" providerId="ADAL" clId="{50AFA248-96A0-41D3-A1AA-07577B944AC4}" dt="2024-05-23T11:59:29.210" v="5822" actId="1037"/>
          <ac:spMkLst>
            <pc:docMk/>
            <pc:sldMk cId="2000247285" sldId="4738"/>
            <ac:spMk id="102" creationId="{31D621DB-62DE-09C3-AD06-44DB36E008BB}"/>
          </ac:spMkLst>
        </pc:spChg>
        <pc:spChg chg="mod">
          <ac:chgData name="Ashish A" userId="2caf52eb-dcd8-449f-894d-301a1dc41db4" providerId="ADAL" clId="{50AFA248-96A0-41D3-A1AA-07577B944AC4}" dt="2024-05-23T11:26:29.251" v="5387" actId="1038"/>
          <ac:spMkLst>
            <pc:docMk/>
            <pc:sldMk cId="2000247285" sldId="4738"/>
            <ac:spMk id="105" creationId="{CC1D6775-F9B0-2D60-91D5-A498099D6274}"/>
          </ac:spMkLst>
        </pc:spChg>
        <pc:spChg chg="mod">
          <ac:chgData name="Ashish A" userId="2caf52eb-dcd8-449f-894d-301a1dc41db4" providerId="ADAL" clId="{50AFA248-96A0-41D3-A1AA-07577B944AC4}" dt="2024-05-23T12:00:16.016" v="5870" actId="1038"/>
          <ac:spMkLst>
            <pc:docMk/>
            <pc:sldMk cId="2000247285" sldId="4738"/>
            <ac:spMk id="106" creationId="{E8CC994B-CC92-459F-0D41-DF73B2E6AFEC}"/>
          </ac:spMkLst>
        </pc:spChg>
        <pc:spChg chg="mod">
          <ac:chgData name="Ashish A" userId="2caf52eb-dcd8-449f-894d-301a1dc41db4" providerId="ADAL" clId="{50AFA248-96A0-41D3-A1AA-07577B944AC4}" dt="2024-05-23T12:00:16.016" v="5870" actId="1038"/>
          <ac:spMkLst>
            <pc:docMk/>
            <pc:sldMk cId="2000247285" sldId="4738"/>
            <ac:spMk id="107" creationId="{692849C5-7CDC-E287-D47A-FF803A3E4040}"/>
          </ac:spMkLst>
        </pc:spChg>
        <pc:spChg chg="mod">
          <ac:chgData name="Ashish A" userId="2caf52eb-dcd8-449f-894d-301a1dc41db4" providerId="ADAL" clId="{50AFA248-96A0-41D3-A1AA-07577B944AC4}" dt="2024-05-23T12:00:16.016" v="5870" actId="1038"/>
          <ac:spMkLst>
            <pc:docMk/>
            <pc:sldMk cId="2000247285" sldId="4738"/>
            <ac:spMk id="109" creationId="{0FAF34C7-2F4D-EAFE-F2B4-A1559D5FE655}"/>
          </ac:spMkLst>
        </pc:spChg>
        <pc:spChg chg="mod">
          <ac:chgData name="Ashish A" userId="2caf52eb-dcd8-449f-894d-301a1dc41db4" providerId="ADAL" clId="{50AFA248-96A0-41D3-A1AA-07577B944AC4}" dt="2024-05-23T12:00:16.016" v="5870" actId="1038"/>
          <ac:spMkLst>
            <pc:docMk/>
            <pc:sldMk cId="2000247285" sldId="4738"/>
            <ac:spMk id="110" creationId="{B30D3A12-9B48-C624-9C87-487767FCCA0C}"/>
          </ac:spMkLst>
        </pc:spChg>
        <pc:spChg chg="mod">
          <ac:chgData name="Ashish A" userId="2caf52eb-dcd8-449f-894d-301a1dc41db4" providerId="ADAL" clId="{50AFA248-96A0-41D3-A1AA-07577B944AC4}" dt="2024-05-23T12:00:16.016" v="5870" actId="1038"/>
          <ac:spMkLst>
            <pc:docMk/>
            <pc:sldMk cId="2000247285" sldId="4738"/>
            <ac:spMk id="111" creationId="{505A1CD3-01FE-9A40-A833-1C2EC116E00E}"/>
          </ac:spMkLst>
        </pc:spChg>
        <pc:spChg chg="mod">
          <ac:chgData name="Ashish A" userId="2caf52eb-dcd8-449f-894d-301a1dc41db4" providerId="ADAL" clId="{50AFA248-96A0-41D3-A1AA-07577B944AC4}" dt="2024-05-23T11:26:29.251" v="5387" actId="1038"/>
          <ac:spMkLst>
            <pc:docMk/>
            <pc:sldMk cId="2000247285" sldId="4738"/>
            <ac:spMk id="113" creationId="{D62143FD-5972-D688-5CAE-81B8A24AFAEA}"/>
          </ac:spMkLst>
        </pc:spChg>
        <pc:spChg chg="mod">
          <ac:chgData name="Ashish A" userId="2caf52eb-dcd8-449f-894d-301a1dc41db4" providerId="ADAL" clId="{50AFA248-96A0-41D3-A1AA-07577B944AC4}" dt="2024-05-23T11:26:36.901" v="5389" actId="1076"/>
          <ac:spMkLst>
            <pc:docMk/>
            <pc:sldMk cId="2000247285" sldId="4738"/>
            <ac:spMk id="121" creationId="{103DF42D-8916-6F13-D2F8-38DA4E70A1EB}"/>
          </ac:spMkLst>
        </pc:spChg>
        <pc:spChg chg="mod">
          <ac:chgData name="Ashish A" userId="2caf52eb-dcd8-449f-894d-301a1dc41db4" providerId="ADAL" clId="{50AFA248-96A0-41D3-A1AA-07577B944AC4}" dt="2024-05-23T12:00:34.655" v="5890" actId="179"/>
          <ac:spMkLst>
            <pc:docMk/>
            <pc:sldMk cId="2000247285" sldId="4738"/>
            <ac:spMk id="123" creationId="{0C8D9712-96E2-0262-6A61-F08C3208FFAD}"/>
          </ac:spMkLst>
        </pc:spChg>
        <pc:spChg chg="mod">
          <ac:chgData name="Ashish A" userId="2caf52eb-dcd8-449f-894d-301a1dc41db4" providerId="ADAL" clId="{50AFA248-96A0-41D3-A1AA-07577B944AC4}" dt="2024-05-23T11:26:15.824" v="5355" actId="1038"/>
          <ac:spMkLst>
            <pc:docMk/>
            <pc:sldMk cId="2000247285" sldId="4738"/>
            <ac:spMk id="126" creationId="{E3E80C45-FF11-CC39-2362-67BA1E35B026}"/>
          </ac:spMkLst>
        </pc:spChg>
        <pc:spChg chg="mod">
          <ac:chgData name="Ashish A" userId="2caf52eb-dcd8-449f-894d-301a1dc41db4" providerId="ADAL" clId="{50AFA248-96A0-41D3-A1AA-07577B944AC4}" dt="2024-05-23T11:26:15.824" v="5355" actId="1038"/>
          <ac:spMkLst>
            <pc:docMk/>
            <pc:sldMk cId="2000247285" sldId="4738"/>
            <ac:spMk id="127" creationId="{B9572DB7-80A1-5891-B40D-770FC1BBE9B8}"/>
          </ac:spMkLst>
        </pc:spChg>
        <pc:spChg chg="mod">
          <ac:chgData name="Ashish A" userId="2caf52eb-dcd8-449f-894d-301a1dc41db4" providerId="ADAL" clId="{50AFA248-96A0-41D3-A1AA-07577B944AC4}" dt="2024-05-23T12:11:12.109" v="6185" actId="14100"/>
          <ac:spMkLst>
            <pc:docMk/>
            <pc:sldMk cId="2000247285" sldId="4738"/>
            <ac:spMk id="131" creationId="{46643993-300C-E9B4-2DAB-B41D5BBFDCFF}"/>
          </ac:spMkLst>
        </pc:spChg>
        <pc:spChg chg="mod">
          <ac:chgData name="Ashish A" userId="2caf52eb-dcd8-449f-894d-301a1dc41db4" providerId="ADAL" clId="{50AFA248-96A0-41D3-A1AA-07577B944AC4}" dt="2024-05-23T11:27:17.123" v="5405" actId="14100"/>
          <ac:spMkLst>
            <pc:docMk/>
            <pc:sldMk cId="2000247285" sldId="4738"/>
            <ac:spMk id="132" creationId="{9799FFD8-63E4-1562-8FE4-2C2E8A8560BA}"/>
          </ac:spMkLst>
        </pc:spChg>
        <pc:spChg chg="mod">
          <ac:chgData name="Ashish A" userId="2caf52eb-dcd8-449f-894d-301a1dc41db4" providerId="ADAL" clId="{50AFA248-96A0-41D3-A1AA-07577B944AC4}" dt="2024-05-23T11:59:48.800" v="5837" actId="1036"/>
          <ac:spMkLst>
            <pc:docMk/>
            <pc:sldMk cId="2000247285" sldId="4738"/>
            <ac:spMk id="133" creationId="{25BB8627-4362-0ED8-A2F4-ABB833ABA3C4}"/>
          </ac:spMkLst>
        </pc:spChg>
        <pc:grpChg chg="add mod">
          <ac:chgData name="Ashish A" userId="2caf52eb-dcd8-449f-894d-301a1dc41db4" providerId="ADAL" clId="{50AFA248-96A0-41D3-A1AA-07577B944AC4}" dt="2024-05-23T11:25:58.463" v="5345" actId="164"/>
          <ac:grpSpMkLst>
            <pc:docMk/>
            <pc:sldMk cId="2000247285" sldId="4738"/>
            <ac:grpSpMk id="4" creationId="{D1F10836-D365-78C3-A9D6-27323A2C34E5}"/>
          </ac:grpSpMkLst>
        </pc:grpChg>
        <pc:cxnChg chg="mod">
          <ac:chgData name="Ashish A" userId="2caf52eb-dcd8-449f-894d-301a1dc41db4" providerId="ADAL" clId="{50AFA248-96A0-41D3-A1AA-07577B944AC4}" dt="2024-05-23T11:26:29.251" v="5387" actId="1038"/>
          <ac:cxnSpMkLst>
            <pc:docMk/>
            <pc:sldMk cId="2000247285" sldId="4738"/>
            <ac:cxnSpMk id="115" creationId="{A8786A91-5311-A5B6-A55D-E131680DFC04}"/>
          </ac:cxnSpMkLst>
        </pc:cxnChg>
        <pc:cxnChg chg="mod">
          <ac:chgData name="Ashish A" userId="2caf52eb-dcd8-449f-894d-301a1dc41db4" providerId="ADAL" clId="{50AFA248-96A0-41D3-A1AA-07577B944AC4}" dt="2024-05-23T11:26:33.266" v="5388" actId="33986"/>
          <ac:cxnSpMkLst>
            <pc:docMk/>
            <pc:sldMk cId="2000247285" sldId="4738"/>
            <ac:cxnSpMk id="118" creationId="{E0639F24-59AC-8F7A-C165-6A1E819DC05E}"/>
          </ac:cxnSpMkLst>
        </pc:cxnChg>
      </pc:sldChg>
      <pc:sldChg chg="modSp mod">
        <pc:chgData name="Ashish A" userId="2caf52eb-dcd8-449f-894d-301a1dc41db4" providerId="ADAL" clId="{50AFA248-96A0-41D3-A1AA-07577B944AC4}" dt="2024-05-23T12:10:31.603" v="6170" actId="13926"/>
        <pc:sldMkLst>
          <pc:docMk/>
          <pc:sldMk cId="4034306197" sldId="4743"/>
        </pc:sldMkLst>
        <pc:spChg chg="mod">
          <ac:chgData name="Ashish A" userId="2caf52eb-dcd8-449f-894d-301a1dc41db4" providerId="ADAL" clId="{50AFA248-96A0-41D3-A1AA-07577B944AC4}" dt="2024-05-23T11:33:05.794" v="5685" actId="20577"/>
          <ac:spMkLst>
            <pc:docMk/>
            <pc:sldMk cId="4034306197" sldId="4743"/>
            <ac:spMk id="3" creationId="{37E64115-56B3-C744-4DE3-5236307EFA76}"/>
          </ac:spMkLst>
        </pc:spChg>
        <pc:spChg chg="mod">
          <ac:chgData name="Ashish A" userId="2caf52eb-dcd8-449f-894d-301a1dc41db4" providerId="ADAL" clId="{50AFA248-96A0-41D3-A1AA-07577B944AC4}" dt="2024-05-23T12:10:31.603" v="6170" actId="13926"/>
          <ac:spMkLst>
            <pc:docMk/>
            <pc:sldMk cId="4034306197" sldId="4743"/>
            <ac:spMk id="5" creationId="{00000000-0000-0000-0000-000000000000}"/>
          </ac:spMkLst>
        </pc:spChg>
      </pc:sldChg>
      <pc:sldChg chg="addSp delSp modSp mod">
        <pc:chgData name="Ashish A" userId="2caf52eb-dcd8-449f-894d-301a1dc41db4" providerId="ADAL" clId="{50AFA248-96A0-41D3-A1AA-07577B944AC4}" dt="2024-05-23T12:01:23.750" v="5915" actId="1076"/>
        <pc:sldMkLst>
          <pc:docMk/>
          <pc:sldMk cId="1213993835" sldId="4744"/>
        </pc:sldMkLst>
        <pc:spChg chg="add mod">
          <ac:chgData name="Ashish A" userId="2caf52eb-dcd8-449f-894d-301a1dc41db4" providerId="ADAL" clId="{50AFA248-96A0-41D3-A1AA-07577B944AC4}" dt="2024-05-23T12:01:23.750" v="5915" actId="1076"/>
          <ac:spMkLst>
            <pc:docMk/>
            <pc:sldMk cId="1213993835" sldId="4744"/>
            <ac:spMk id="2" creationId="{7D90A3E6-D94A-A5CD-39EC-09D7671552CF}"/>
          </ac:spMkLst>
        </pc:spChg>
        <pc:spChg chg="mod">
          <ac:chgData name="Ashish A" userId="2caf52eb-dcd8-449f-894d-301a1dc41db4" providerId="ADAL" clId="{50AFA248-96A0-41D3-A1AA-07577B944AC4}" dt="2024-05-23T11:51:34.146" v="5708" actId="20577"/>
          <ac:spMkLst>
            <pc:docMk/>
            <pc:sldMk cId="1213993835" sldId="4744"/>
            <ac:spMk id="5" creationId="{00000000-0000-0000-0000-000000000000}"/>
          </ac:spMkLst>
        </pc:spChg>
        <pc:spChg chg="add del mod">
          <ac:chgData name="Ashish A" userId="2caf52eb-dcd8-449f-894d-301a1dc41db4" providerId="ADAL" clId="{50AFA248-96A0-41D3-A1AA-07577B944AC4}" dt="2024-05-23T12:01:22.083" v="5910" actId="478"/>
          <ac:spMkLst>
            <pc:docMk/>
            <pc:sldMk cId="1213993835" sldId="4744"/>
            <ac:spMk id="12" creationId="{1EF26A6B-2866-D7CC-0A07-37984B5F1818}"/>
          </ac:spMkLst>
        </pc:spChg>
        <pc:spChg chg="mod">
          <ac:chgData name="Ashish A" userId="2caf52eb-dcd8-449f-894d-301a1dc41db4" providerId="ADAL" clId="{50AFA248-96A0-41D3-A1AA-07577B944AC4}" dt="2024-05-23T11:52:15.788" v="5725" actId="6549"/>
          <ac:spMkLst>
            <pc:docMk/>
            <pc:sldMk cId="1213993835" sldId="4744"/>
            <ac:spMk id="16" creationId="{94F49B5E-A694-424A-4D65-18A1C32C88EF}"/>
          </ac:spMkLst>
        </pc:spChg>
        <pc:graphicFrameChg chg="mod modGraphic">
          <ac:chgData name="Ashish A" userId="2caf52eb-dcd8-449f-894d-301a1dc41db4" providerId="ADAL" clId="{50AFA248-96A0-41D3-A1AA-07577B944AC4}" dt="2024-05-23T11:54:13.960" v="5811" actId="20577"/>
          <ac:graphicFrameMkLst>
            <pc:docMk/>
            <pc:sldMk cId="1213993835" sldId="4744"/>
            <ac:graphicFrameMk id="11" creationId="{5AF1A5D6-9C8A-5932-B681-B8EF11DDFE79}"/>
          </ac:graphicFrameMkLst>
        </pc:graphicFrameChg>
        <pc:graphicFrameChg chg="mod modGraphic">
          <ac:chgData name="Ashish A" userId="2caf52eb-dcd8-449f-894d-301a1dc41db4" providerId="ADAL" clId="{50AFA248-96A0-41D3-A1AA-07577B944AC4}" dt="2024-05-23T11:51:08.801" v="5686" actId="6549"/>
          <ac:graphicFrameMkLst>
            <pc:docMk/>
            <pc:sldMk cId="1213993835" sldId="4744"/>
            <ac:graphicFrameMk id="13" creationId="{AD768393-0FFC-9A7D-C977-FF21D7A93541}"/>
          </ac:graphicFrameMkLst>
        </pc:graphicFrameChg>
      </pc:sldChg>
      <pc:sldChg chg="add">
        <pc:chgData name="Ashish A" userId="2caf52eb-dcd8-449f-894d-301a1dc41db4" providerId="ADAL" clId="{50AFA248-96A0-41D3-A1AA-07577B944AC4}" dt="2024-05-23T11:57:18.939" v="5813"/>
        <pc:sldMkLst>
          <pc:docMk/>
          <pc:sldMk cId="38490585" sldId="4745"/>
        </pc:sldMkLst>
      </pc:sldChg>
      <pc:sldChg chg="del">
        <pc:chgData name="Ashish A" userId="2caf52eb-dcd8-449f-894d-301a1dc41db4" providerId="ADAL" clId="{50AFA248-96A0-41D3-A1AA-07577B944AC4}" dt="2024-05-23T11:57:06.036" v="5812" actId="2696"/>
        <pc:sldMkLst>
          <pc:docMk/>
          <pc:sldMk cId="2053439409" sldId="4745"/>
        </pc:sldMkLst>
      </pc:sldChg>
      <pc:sldChg chg="addSp delSp modSp mod">
        <pc:chgData name="Ashish A" userId="2caf52eb-dcd8-449f-894d-301a1dc41db4" providerId="ADAL" clId="{50AFA248-96A0-41D3-A1AA-07577B944AC4}" dt="2024-05-23T10:44:44.824" v="3236" actId="33524"/>
        <pc:sldMkLst>
          <pc:docMk/>
          <pc:sldMk cId="2742959623" sldId="4746"/>
        </pc:sldMkLst>
        <pc:spChg chg="add del mod">
          <ac:chgData name="Ashish A" userId="2caf52eb-dcd8-449f-894d-301a1dc41db4" providerId="ADAL" clId="{50AFA248-96A0-41D3-A1AA-07577B944AC4}" dt="2024-05-23T05:10:53.203" v="150" actId="478"/>
          <ac:spMkLst>
            <pc:docMk/>
            <pc:sldMk cId="2742959623" sldId="4746"/>
            <ac:spMk id="2" creationId="{3A6E3BD8-D3B2-2031-BD4D-0BE5F90D15D9}"/>
          </ac:spMkLst>
        </pc:spChg>
        <pc:spChg chg="add del mod">
          <ac:chgData name="Ashish A" userId="2caf52eb-dcd8-449f-894d-301a1dc41db4" providerId="ADAL" clId="{50AFA248-96A0-41D3-A1AA-07577B944AC4}" dt="2024-05-23T05:10:55.119" v="151" actId="478"/>
          <ac:spMkLst>
            <pc:docMk/>
            <pc:sldMk cId="2742959623" sldId="4746"/>
            <ac:spMk id="3" creationId="{CE83A1D1-00CE-B13A-FED6-780A179EF4AA}"/>
          </ac:spMkLst>
        </pc:spChg>
        <pc:spChg chg="del mod">
          <ac:chgData name="Ashish A" userId="2caf52eb-dcd8-449f-894d-301a1dc41db4" providerId="ADAL" clId="{50AFA248-96A0-41D3-A1AA-07577B944AC4}" dt="2024-05-23T05:10:53.203" v="150" actId="478"/>
          <ac:spMkLst>
            <pc:docMk/>
            <pc:sldMk cId="2742959623" sldId="4746"/>
            <ac:spMk id="4" creationId="{A95C3CC7-3067-6CE6-8121-D2882AB8935B}"/>
          </ac:spMkLst>
        </pc:spChg>
        <pc:spChg chg="mod">
          <ac:chgData name="Ashish A" userId="2caf52eb-dcd8-449f-894d-301a1dc41db4" providerId="ADAL" clId="{50AFA248-96A0-41D3-A1AA-07577B944AC4}" dt="2024-05-23T05:44:31.638" v="1608" actId="20577"/>
          <ac:spMkLst>
            <pc:docMk/>
            <pc:sldMk cId="2742959623" sldId="4746"/>
            <ac:spMk id="5" creationId="{00000000-0000-0000-0000-000000000000}"/>
          </ac:spMkLst>
        </pc:spChg>
        <pc:spChg chg="del mod">
          <ac:chgData name="Ashish A" userId="2caf52eb-dcd8-449f-894d-301a1dc41db4" providerId="ADAL" clId="{50AFA248-96A0-41D3-A1AA-07577B944AC4}" dt="2024-05-23T05:10:53.203" v="150" actId="478"/>
          <ac:spMkLst>
            <pc:docMk/>
            <pc:sldMk cId="2742959623" sldId="4746"/>
            <ac:spMk id="6" creationId="{E0712058-EF73-0D93-F2CE-28FA45721B78}"/>
          </ac:spMkLst>
        </pc:spChg>
        <pc:spChg chg="del mod">
          <ac:chgData name="Ashish A" userId="2caf52eb-dcd8-449f-894d-301a1dc41db4" providerId="ADAL" clId="{50AFA248-96A0-41D3-A1AA-07577B944AC4}" dt="2024-05-23T05:10:53.203" v="150" actId="478"/>
          <ac:spMkLst>
            <pc:docMk/>
            <pc:sldMk cId="2742959623" sldId="4746"/>
            <ac:spMk id="7" creationId="{7D26A54B-7BDE-16D7-5CF6-635AA2A9EBBB}"/>
          </ac:spMkLst>
        </pc:spChg>
        <pc:spChg chg="add del mod">
          <ac:chgData name="Ashish A" userId="2caf52eb-dcd8-449f-894d-301a1dc41db4" providerId="ADAL" clId="{50AFA248-96A0-41D3-A1AA-07577B944AC4}" dt="2024-05-23T05:10:53.203" v="150" actId="478"/>
          <ac:spMkLst>
            <pc:docMk/>
            <pc:sldMk cId="2742959623" sldId="4746"/>
            <ac:spMk id="8" creationId="{3AE1E008-04C7-F4B6-DAEE-C237C428E5FB}"/>
          </ac:spMkLst>
        </pc:spChg>
        <pc:spChg chg="del mod">
          <ac:chgData name="Ashish A" userId="2caf52eb-dcd8-449f-894d-301a1dc41db4" providerId="ADAL" clId="{50AFA248-96A0-41D3-A1AA-07577B944AC4}" dt="2024-05-23T05:10:53.203" v="150" actId="478"/>
          <ac:spMkLst>
            <pc:docMk/>
            <pc:sldMk cId="2742959623" sldId="4746"/>
            <ac:spMk id="10" creationId="{9DBE364B-45D1-D080-6F17-956914E39B6D}"/>
          </ac:spMkLst>
        </pc:spChg>
        <pc:spChg chg="del mod">
          <ac:chgData name="Ashish A" userId="2caf52eb-dcd8-449f-894d-301a1dc41db4" providerId="ADAL" clId="{50AFA248-96A0-41D3-A1AA-07577B944AC4}" dt="2024-05-23T05:10:53.203" v="150" actId="478"/>
          <ac:spMkLst>
            <pc:docMk/>
            <pc:sldMk cId="2742959623" sldId="4746"/>
            <ac:spMk id="11" creationId="{17DB63DE-24E9-E65F-B21C-7192CA3ED875}"/>
          </ac:spMkLst>
        </pc:spChg>
        <pc:spChg chg="add mod">
          <ac:chgData name="Ashish A" userId="2caf52eb-dcd8-449f-894d-301a1dc41db4" providerId="ADAL" clId="{50AFA248-96A0-41D3-A1AA-07577B944AC4}" dt="2024-05-23T05:10:35.800" v="147" actId="1076"/>
          <ac:spMkLst>
            <pc:docMk/>
            <pc:sldMk cId="2742959623" sldId="4746"/>
            <ac:spMk id="12" creationId="{13C7B6A2-E374-63C1-09E4-75D0AABA345B}"/>
          </ac:spMkLst>
        </pc:spChg>
        <pc:spChg chg="add mod">
          <ac:chgData name="Ashish A" userId="2caf52eb-dcd8-449f-894d-301a1dc41db4" providerId="ADAL" clId="{50AFA248-96A0-41D3-A1AA-07577B944AC4}" dt="2024-05-23T05:14:35.482" v="310" actId="1036"/>
          <ac:spMkLst>
            <pc:docMk/>
            <pc:sldMk cId="2742959623" sldId="4746"/>
            <ac:spMk id="13" creationId="{B1779E22-DE54-9E97-7258-C7AA5304DFCE}"/>
          </ac:spMkLst>
        </pc:spChg>
        <pc:spChg chg="add mod">
          <ac:chgData name="Ashish A" userId="2caf52eb-dcd8-449f-894d-301a1dc41db4" providerId="ADAL" clId="{50AFA248-96A0-41D3-A1AA-07577B944AC4}" dt="2024-05-23T10:44:44.824" v="3236" actId="33524"/>
          <ac:spMkLst>
            <pc:docMk/>
            <pc:sldMk cId="2742959623" sldId="4746"/>
            <ac:spMk id="14" creationId="{8BDD6484-4168-FAA3-1B86-253592A44CC2}"/>
          </ac:spMkLst>
        </pc:spChg>
        <pc:spChg chg="add mod">
          <ac:chgData name="Ashish A" userId="2caf52eb-dcd8-449f-894d-301a1dc41db4" providerId="ADAL" clId="{50AFA248-96A0-41D3-A1AA-07577B944AC4}" dt="2024-05-23T05:14:51.522" v="319" actId="1035"/>
          <ac:spMkLst>
            <pc:docMk/>
            <pc:sldMk cId="2742959623" sldId="4746"/>
            <ac:spMk id="15" creationId="{F398F265-D157-D511-01AA-FFF031F36268}"/>
          </ac:spMkLst>
        </pc:spChg>
        <pc:spChg chg="add mod">
          <ac:chgData name="Ashish A" userId="2caf52eb-dcd8-449f-894d-301a1dc41db4" providerId="ADAL" clId="{50AFA248-96A0-41D3-A1AA-07577B944AC4}" dt="2024-05-23T05:14:51.522" v="319" actId="1035"/>
          <ac:spMkLst>
            <pc:docMk/>
            <pc:sldMk cId="2742959623" sldId="4746"/>
            <ac:spMk id="16" creationId="{778FAE21-7708-04F8-37D3-205FE3827EC4}"/>
          </ac:spMkLst>
        </pc:spChg>
        <pc:spChg chg="add del mod">
          <ac:chgData name="Ashish A" userId="2caf52eb-dcd8-449f-894d-301a1dc41db4" providerId="ADAL" clId="{50AFA248-96A0-41D3-A1AA-07577B944AC4}" dt="2024-05-23T05:12:24.039" v="198" actId="478"/>
          <ac:spMkLst>
            <pc:docMk/>
            <pc:sldMk cId="2742959623" sldId="4746"/>
            <ac:spMk id="17" creationId="{FD063587-F048-C850-6BEE-C1F5E63A041E}"/>
          </ac:spMkLst>
        </pc:spChg>
        <pc:spChg chg="add mod">
          <ac:chgData name="Ashish A" userId="2caf52eb-dcd8-449f-894d-301a1dc41db4" providerId="ADAL" clId="{50AFA248-96A0-41D3-A1AA-07577B944AC4}" dt="2024-05-23T05:14:51.522" v="319" actId="1035"/>
          <ac:spMkLst>
            <pc:docMk/>
            <pc:sldMk cId="2742959623" sldId="4746"/>
            <ac:spMk id="18" creationId="{6B145301-7BE2-7231-7F20-69DB594798C7}"/>
          </ac:spMkLst>
        </pc:spChg>
        <pc:spChg chg="add mod">
          <ac:chgData name="Ashish A" userId="2caf52eb-dcd8-449f-894d-301a1dc41db4" providerId="ADAL" clId="{50AFA248-96A0-41D3-A1AA-07577B944AC4}" dt="2024-05-23T05:14:51.522" v="319" actId="1035"/>
          <ac:spMkLst>
            <pc:docMk/>
            <pc:sldMk cId="2742959623" sldId="4746"/>
            <ac:spMk id="19" creationId="{67F47385-6EA6-76D0-CA2E-CA9B420FB730}"/>
          </ac:spMkLst>
        </pc:spChg>
        <pc:spChg chg="add mod">
          <ac:chgData name="Ashish A" userId="2caf52eb-dcd8-449f-894d-301a1dc41db4" providerId="ADAL" clId="{50AFA248-96A0-41D3-A1AA-07577B944AC4}" dt="2024-05-23T05:13:59.224" v="288" actId="1035"/>
          <ac:spMkLst>
            <pc:docMk/>
            <pc:sldMk cId="2742959623" sldId="4746"/>
            <ac:spMk id="20" creationId="{5C956E9C-D178-B6D9-473D-CA1310B9C84E}"/>
          </ac:spMkLst>
        </pc:spChg>
        <pc:spChg chg="add mod">
          <ac:chgData name="Ashish A" userId="2caf52eb-dcd8-449f-894d-301a1dc41db4" providerId="ADAL" clId="{50AFA248-96A0-41D3-A1AA-07577B944AC4}" dt="2024-05-23T05:14:32.051" v="304" actId="1076"/>
          <ac:spMkLst>
            <pc:docMk/>
            <pc:sldMk cId="2742959623" sldId="4746"/>
            <ac:spMk id="21" creationId="{79439EE2-7A43-1F37-EE66-DC1876918863}"/>
          </ac:spMkLst>
        </pc:spChg>
        <pc:spChg chg="mod">
          <ac:chgData name="Ashish A" userId="2caf52eb-dcd8-449f-894d-301a1dc41db4" providerId="ADAL" clId="{50AFA248-96A0-41D3-A1AA-07577B944AC4}" dt="2024-05-23T10:35:53.962" v="2929" actId="6549"/>
          <ac:spMkLst>
            <pc:docMk/>
            <pc:sldMk cId="2742959623" sldId="4746"/>
            <ac:spMk id="32" creationId="{EA362C87-948C-A366-E937-26D635AE97ED}"/>
          </ac:spMkLst>
        </pc:spChg>
        <pc:spChg chg="del mod">
          <ac:chgData name="Ashish A" userId="2caf52eb-dcd8-449f-894d-301a1dc41db4" providerId="ADAL" clId="{50AFA248-96A0-41D3-A1AA-07577B944AC4}" dt="2024-05-23T10:34:07.351" v="2684" actId="478"/>
          <ac:spMkLst>
            <pc:docMk/>
            <pc:sldMk cId="2742959623" sldId="4746"/>
            <ac:spMk id="33" creationId="{D1EDACC6-EE78-5DD9-A2C3-C7C50AC0EA74}"/>
          </ac:spMkLst>
        </pc:spChg>
        <pc:spChg chg="add del">
          <ac:chgData name="Ashish A" userId="2caf52eb-dcd8-449f-894d-301a1dc41db4" providerId="ADAL" clId="{50AFA248-96A0-41D3-A1AA-07577B944AC4}" dt="2024-05-23T05:12:17.511" v="177" actId="478"/>
          <ac:spMkLst>
            <pc:docMk/>
            <pc:sldMk cId="2742959623" sldId="4746"/>
            <ac:spMk id="34" creationId="{331A1177-97F2-934C-B446-46906313C6E2}"/>
          </ac:spMkLst>
        </pc:spChg>
      </pc:sldChg>
      <pc:sldChg chg="addSp delSp modSp mod">
        <pc:chgData name="Ashish A" userId="2caf52eb-dcd8-449f-894d-301a1dc41db4" providerId="ADAL" clId="{50AFA248-96A0-41D3-A1AA-07577B944AC4}" dt="2024-05-23T04:52:53.260" v="15" actId="167"/>
        <pc:sldMkLst>
          <pc:docMk/>
          <pc:sldMk cId="3506832382" sldId="4747"/>
        </pc:sldMkLst>
        <pc:spChg chg="mod ord topLvl">
          <ac:chgData name="Ashish A" userId="2caf52eb-dcd8-449f-894d-301a1dc41db4" providerId="ADAL" clId="{50AFA248-96A0-41D3-A1AA-07577B944AC4}" dt="2024-05-23T04:52:52.852" v="14" actId="165"/>
          <ac:spMkLst>
            <pc:docMk/>
            <pc:sldMk cId="3506832382" sldId="4747"/>
            <ac:spMk id="10" creationId="{FF0437A2-4878-1A55-BACB-362FB3B6CB4A}"/>
          </ac:spMkLst>
        </pc:spChg>
        <pc:spChg chg="mod ord topLvl">
          <ac:chgData name="Ashish A" userId="2caf52eb-dcd8-449f-894d-301a1dc41db4" providerId="ADAL" clId="{50AFA248-96A0-41D3-A1AA-07577B944AC4}" dt="2024-05-23T04:52:52.852" v="14" actId="165"/>
          <ac:spMkLst>
            <pc:docMk/>
            <pc:sldMk cId="3506832382" sldId="4747"/>
            <ac:spMk id="14" creationId="{AC5ED87B-12C2-723C-9120-D5C44D6B178F}"/>
          </ac:spMkLst>
        </pc:spChg>
        <pc:spChg chg="mod topLvl">
          <ac:chgData name="Ashish A" userId="2caf52eb-dcd8-449f-894d-301a1dc41db4" providerId="ADAL" clId="{50AFA248-96A0-41D3-A1AA-07577B944AC4}" dt="2024-05-23T04:52:52.852" v="14" actId="165"/>
          <ac:spMkLst>
            <pc:docMk/>
            <pc:sldMk cId="3506832382" sldId="4747"/>
            <ac:spMk id="15" creationId="{7E0E2606-E1E3-BE6A-C0F5-E931F69F862A}"/>
          </ac:spMkLst>
        </pc:spChg>
        <pc:spChg chg="mod ord topLvl">
          <ac:chgData name="Ashish A" userId="2caf52eb-dcd8-449f-894d-301a1dc41db4" providerId="ADAL" clId="{50AFA248-96A0-41D3-A1AA-07577B944AC4}" dt="2024-05-23T04:52:52.852" v="14" actId="165"/>
          <ac:spMkLst>
            <pc:docMk/>
            <pc:sldMk cId="3506832382" sldId="4747"/>
            <ac:spMk id="16" creationId="{6255F053-DC2E-5D4A-715B-EE5094F36137}"/>
          </ac:spMkLst>
        </pc:spChg>
        <pc:grpChg chg="add del mod ord">
          <ac:chgData name="Ashish A" userId="2caf52eb-dcd8-449f-894d-301a1dc41db4" providerId="ADAL" clId="{50AFA248-96A0-41D3-A1AA-07577B944AC4}" dt="2024-05-23T04:52:53.260" v="15" actId="167"/>
          <ac:grpSpMkLst>
            <pc:docMk/>
            <pc:sldMk cId="3506832382" sldId="4747"/>
            <ac:grpSpMk id="2" creationId="{2B8A89D6-B5F0-4041-9120-8669D987B4F0}"/>
          </ac:grpSpMkLst>
        </pc:grpChg>
      </pc:sldChg>
      <pc:sldChg chg="addSp delSp modSp add mod">
        <pc:chgData name="Ashish A" userId="2caf52eb-dcd8-449f-894d-301a1dc41db4" providerId="ADAL" clId="{50AFA248-96A0-41D3-A1AA-07577B944AC4}" dt="2024-05-23T12:10:47.311" v="6174" actId="1035"/>
        <pc:sldMkLst>
          <pc:docMk/>
          <pc:sldMk cId="235770368" sldId="4748"/>
        </pc:sldMkLst>
        <pc:spChg chg="add del mod">
          <ac:chgData name="Ashish A" userId="2caf52eb-dcd8-449f-894d-301a1dc41db4" providerId="ADAL" clId="{50AFA248-96A0-41D3-A1AA-07577B944AC4}" dt="2024-05-23T10:38:24.025" v="2938" actId="478"/>
          <ac:spMkLst>
            <pc:docMk/>
            <pc:sldMk cId="235770368" sldId="4748"/>
            <ac:spMk id="2" creationId="{FA518D92-C8C5-44BD-0B87-CD447831D7C8}"/>
          </ac:spMkLst>
        </pc:spChg>
        <pc:spChg chg="add del mod">
          <ac:chgData name="Ashish A" userId="2caf52eb-dcd8-449f-894d-301a1dc41db4" providerId="ADAL" clId="{50AFA248-96A0-41D3-A1AA-07577B944AC4}" dt="2024-05-23T10:38:24.025" v="2938" actId="478"/>
          <ac:spMkLst>
            <pc:docMk/>
            <pc:sldMk cId="235770368" sldId="4748"/>
            <ac:spMk id="3" creationId="{597F841D-6CA1-F077-0C07-5FA8E4ACD577}"/>
          </ac:spMkLst>
        </pc:spChg>
        <pc:spChg chg="add del mod">
          <ac:chgData name="Ashish A" userId="2caf52eb-dcd8-449f-894d-301a1dc41db4" providerId="ADAL" clId="{50AFA248-96A0-41D3-A1AA-07577B944AC4}" dt="2024-05-23T05:26:03.964" v="1015" actId="478"/>
          <ac:spMkLst>
            <pc:docMk/>
            <pc:sldMk cId="235770368" sldId="4748"/>
            <ac:spMk id="4" creationId="{3429CEF9-E67F-9000-60B2-904E2585A375}"/>
          </ac:spMkLst>
        </pc:spChg>
        <pc:spChg chg="add del">
          <ac:chgData name="Ashish A" userId="2caf52eb-dcd8-449f-894d-301a1dc41db4" providerId="ADAL" clId="{50AFA248-96A0-41D3-A1AA-07577B944AC4}" dt="2024-05-23T10:38:24.025" v="2938" actId="478"/>
          <ac:spMkLst>
            <pc:docMk/>
            <pc:sldMk cId="235770368" sldId="4748"/>
            <ac:spMk id="4" creationId="{3EBDA457-AAFC-ADB4-E6B3-54AE45781769}"/>
          </ac:spMkLst>
        </pc:spChg>
        <pc:spChg chg="mod">
          <ac:chgData name="Ashish A" userId="2caf52eb-dcd8-449f-894d-301a1dc41db4" providerId="ADAL" clId="{50AFA248-96A0-41D3-A1AA-07577B944AC4}" dt="2024-05-23T05:44:34.411" v="1609" actId="20577"/>
          <ac:spMkLst>
            <pc:docMk/>
            <pc:sldMk cId="235770368" sldId="4748"/>
            <ac:spMk id="5" creationId="{00000000-0000-0000-0000-000000000000}"/>
          </ac:spMkLst>
        </pc:spChg>
        <pc:spChg chg="add del mod">
          <ac:chgData name="Ashish A" userId="2caf52eb-dcd8-449f-894d-301a1dc41db4" providerId="ADAL" clId="{50AFA248-96A0-41D3-A1AA-07577B944AC4}" dt="2024-05-23T05:22:04.037" v="798" actId="478"/>
          <ac:spMkLst>
            <pc:docMk/>
            <pc:sldMk cId="235770368" sldId="4748"/>
            <ac:spMk id="6" creationId="{A9984E60-A620-189E-C8D4-DCBACDAE0ED0}"/>
          </ac:spMkLst>
        </pc:spChg>
        <pc:spChg chg="mod topLvl">
          <ac:chgData name="Ashish A" userId="2caf52eb-dcd8-449f-894d-301a1dc41db4" providerId="ADAL" clId="{50AFA248-96A0-41D3-A1AA-07577B944AC4}" dt="2024-05-23T11:24:30.233" v="5244" actId="164"/>
          <ac:spMkLst>
            <pc:docMk/>
            <pc:sldMk cId="235770368" sldId="4748"/>
            <ac:spMk id="7" creationId="{0DEE73B1-B91E-E99E-8848-660AC16D686C}"/>
          </ac:spMkLst>
        </pc:spChg>
        <pc:spChg chg="add del mod">
          <ac:chgData name="Ashish A" userId="2caf52eb-dcd8-449f-894d-301a1dc41db4" providerId="ADAL" clId="{50AFA248-96A0-41D3-A1AA-07577B944AC4}" dt="2024-05-23T05:22:04.037" v="798" actId="478"/>
          <ac:spMkLst>
            <pc:docMk/>
            <pc:sldMk cId="235770368" sldId="4748"/>
            <ac:spMk id="7" creationId="{6DD48133-F694-9AAF-2A5B-FB854B2DC0C7}"/>
          </ac:spMkLst>
        </pc:spChg>
        <pc:spChg chg="mod topLvl">
          <ac:chgData name="Ashish A" userId="2caf52eb-dcd8-449f-894d-301a1dc41db4" providerId="ADAL" clId="{50AFA248-96A0-41D3-A1AA-07577B944AC4}" dt="2024-05-23T11:24:30.233" v="5244" actId="164"/>
          <ac:spMkLst>
            <pc:docMk/>
            <pc:sldMk cId="235770368" sldId="4748"/>
            <ac:spMk id="8" creationId="{9B6E2B36-D96F-FB1C-5B61-F0A95AC80BE6}"/>
          </ac:spMkLst>
        </pc:spChg>
        <pc:spChg chg="add del mod">
          <ac:chgData name="Ashish A" userId="2caf52eb-dcd8-449f-894d-301a1dc41db4" providerId="ADAL" clId="{50AFA248-96A0-41D3-A1AA-07577B944AC4}" dt="2024-05-23T05:22:04.037" v="798" actId="478"/>
          <ac:spMkLst>
            <pc:docMk/>
            <pc:sldMk cId="235770368" sldId="4748"/>
            <ac:spMk id="8" creationId="{B22D61C3-8B59-7A1F-D7AC-66C9FF1ED16D}"/>
          </ac:spMkLst>
        </pc:spChg>
        <pc:spChg chg="mod topLvl">
          <ac:chgData name="Ashish A" userId="2caf52eb-dcd8-449f-894d-301a1dc41db4" providerId="ADAL" clId="{50AFA248-96A0-41D3-A1AA-07577B944AC4}" dt="2024-05-23T11:24:30.233" v="5244" actId="164"/>
          <ac:spMkLst>
            <pc:docMk/>
            <pc:sldMk cId="235770368" sldId="4748"/>
            <ac:spMk id="10" creationId="{0CE8C13F-5872-EAA4-1AA0-4CB58EC19F77}"/>
          </ac:spMkLst>
        </pc:spChg>
        <pc:spChg chg="add del mod">
          <ac:chgData name="Ashish A" userId="2caf52eb-dcd8-449f-894d-301a1dc41db4" providerId="ADAL" clId="{50AFA248-96A0-41D3-A1AA-07577B944AC4}" dt="2024-05-23T05:22:04.037" v="798" actId="478"/>
          <ac:spMkLst>
            <pc:docMk/>
            <pc:sldMk cId="235770368" sldId="4748"/>
            <ac:spMk id="10" creationId="{6364DBF2-B7EB-DD8C-1215-49AE0F3315C1}"/>
          </ac:spMkLst>
        </pc:spChg>
        <pc:spChg chg="mod topLvl">
          <ac:chgData name="Ashish A" userId="2caf52eb-dcd8-449f-894d-301a1dc41db4" providerId="ADAL" clId="{50AFA248-96A0-41D3-A1AA-07577B944AC4}" dt="2024-05-23T11:24:30.233" v="5244" actId="164"/>
          <ac:spMkLst>
            <pc:docMk/>
            <pc:sldMk cId="235770368" sldId="4748"/>
            <ac:spMk id="11" creationId="{E829ECD3-1C52-4971-842A-C2078F77E47D}"/>
          </ac:spMkLst>
        </pc:spChg>
        <pc:spChg chg="mod topLvl">
          <ac:chgData name="Ashish A" userId="2caf52eb-dcd8-449f-894d-301a1dc41db4" providerId="ADAL" clId="{50AFA248-96A0-41D3-A1AA-07577B944AC4}" dt="2024-05-23T11:24:30.233" v="5244" actId="164"/>
          <ac:spMkLst>
            <pc:docMk/>
            <pc:sldMk cId="235770368" sldId="4748"/>
            <ac:spMk id="12" creationId="{29894FC6-DAF0-DD19-531A-73F63420F08B}"/>
          </ac:spMkLst>
        </pc:spChg>
        <pc:spChg chg="mod">
          <ac:chgData name="Ashish A" userId="2caf52eb-dcd8-449f-894d-301a1dc41db4" providerId="ADAL" clId="{50AFA248-96A0-41D3-A1AA-07577B944AC4}" dt="2024-05-23T05:21:55.998" v="796" actId="1076"/>
          <ac:spMkLst>
            <pc:docMk/>
            <pc:sldMk cId="235770368" sldId="4748"/>
            <ac:spMk id="12" creationId="{8147C8D3-2FC5-13D7-2498-A2FC70E22AFB}"/>
          </ac:spMkLst>
        </pc:spChg>
        <pc:spChg chg="mod topLvl">
          <ac:chgData name="Ashish A" userId="2caf52eb-dcd8-449f-894d-301a1dc41db4" providerId="ADAL" clId="{50AFA248-96A0-41D3-A1AA-07577B944AC4}" dt="2024-05-23T11:24:30.233" v="5244" actId="164"/>
          <ac:spMkLst>
            <pc:docMk/>
            <pc:sldMk cId="235770368" sldId="4748"/>
            <ac:spMk id="13" creationId="{5D2E2C90-D465-3178-F912-BC3CE8563A9D}"/>
          </ac:spMkLst>
        </pc:spChg>
        <pc:spChg chg="del">
          <ac:chgData name="Ashish A" userId="2caf52eb-dcd8-449f-894d-301a1dc41db4" providerId="ADAL" clId="{50AFA248-96A0-41D3-A1AA-07577B944AC4}" dt="2024-05-23T05:21:57.568" v="797" actId="478"/>
          <ac:spMkLst>
            <pc:docMk/>
            <pc:sldMk cId="235770368" sldId="4748"/>
            <ac:spMk id="13" creationId="{B1779E22-DE54-9E97-7258-C7AA5304DFCE}"/>
          </ac:spMkLst>
        </pc:spChg>
        <pc:spChg chg="del">
          <ac:chgData name="Ashish A" userId="2caf52eb-dcd8-449f-894d-301a1dc41db4" providerId="ADAL" clId="{50AFA248-96A0-41D3-A1AA-07577B944AC4}" dt="2024-05-23T05:11:50.967" v="170" actId="478"/>
          <ac:spMkLst>
            <pc:docMk/>
            <pc:sldMk cId="235770368" sldId="4748"/>
            <ac:spMk id="14" creationId="{8BDD6484-4168-FAA3-1B86-253592A44CC2}"/>
          </ac:spMkLst>
        </pc:spChg>
        <pc:spChg chg="mod topLvl">
          <ac:chgData name="Ashish A" userId="2caf52eb-dcd8-449f-894d-301a1dc41db4" providerId="ADAL" clId="{50AFA248-96A0-41D3-A1AA-07577B944AC4}" dt="2024-05-23T11:24:30.233" v="5244" actId="164"/>
          <ac:spMkLst>
            <pc:docMk/>
            <pc:sldMk cId="235770368" sldId="4748"/>
            <ac:spMk id="14" creationId="{FC99CB19-63CD-3614-69EF-13942185D5A8}"/>
          </ac:spMkLst>
        </pc:spChg>
        <pc:spChg chg="mod topLvl">
          <ac:chgData name="Ashish A" userId="2caf52eb-dcd8-449f-894d-301a1dc41db4" providerId="ADAL" clId="{50AFA248-96A0-41D3-A1AA-07577B944AC4}" dt="2024-05-23T11:24:30.233" v="5244" actId="164"/>
          <ac:spMkLst>
            <pc:docMk/>
            <pc:sldMk cId="235770368" sldId="4748"/>
            <ac:spMk id="15" creationId="{7E897605-446C-7B68-B98F-299DAF9AC26B}"/>
          </ac:spMkLst>
        </pc:spChg>
        <pc:spChg chg="del">
          <ac:chgData name="Ashish A" userId="2caf52eb-dcd8-449f-894d-301a1dc41db4" providerId="ADAL" clId="{50AFA248-96A0-41D3-A1AA-07577B944AC4}" dt="2024-05-23T05:11:50.967" v="170" actId="478"/>
          <ac:spMkLst>
            <pc:docMk/>
            <pc:sldMk cId="235770368" sldId="4748"/>
            <ac:spMk id="15" creationId="{F398F265-D157-D511-01AA-FFF031F36268}"/>
          </ac:spMkLst>
        </pc:spChg>
        <pc:spChg chg="del">
          <ac:chgData name="Ashish A" userId="2caf52eb-dcd8-449f-894d-301a1dc41db4" providerId="ADAL" clId="{50AFA248-96A0-41D3-A1AA-07577B944AC4}" dt="2024-05-23T05:11:50.967" v="170" actId="478"/>
          <ac:spMkLst>
            <pc:docMk/>
            <pc:sldMk cId="235770368" sldId="4748"/>
            <ac:spMk id="16" creationId="{778FAE21-7708-04F8-37D3-205FE3827EC4}"/>
          </ac:spMkLst>
        </pc:spChg>
        <pc:spChg chg="mod topLvl">
          <ac:chgData name="Ashish A" userId="2caf52eb-dcd8-449f-894d-301a1dc41db4" providerId="ADAL" clId="{50AFA248-96A0-41D3-A1AA-07577B944AC4}" dt="2024-05-23T11:24:30.233" v="5244" actId="164"/>
          <ac:spMkLst>
            <pc:docMk/>
            <pc:sldMk cId="235770368" sldId="4748"/>
            <ac:spMk id="16" creationId="{B5E09786-622A-A3AB-8776-1599565E3873}"/>
          </ac:spMkLst>
        </pc:spChg>
        <pc:spChg chg="mod topLvl">
          <ac:chgData name="Ashish A" userId="2caf52eb-dcd8-449f-894d-301a1dc41db4" providerId="ADAL" clId="{50AFA248-96A0-41D3-A1AA-07577B944AC4}" dt="2024-05-23T11:24:30.233" v="5244" actId="164"/>
          <ac:spMkLst>
            <pc:docMk/>
            <pc:sldMk cId="235770368" sldId="4748"/>
            <ac:spMk id="17" creationId="{487365D7-9844-3629-623B-97CD4C6489B2}"/>
          </ac:spMkLst>
        </pc:spChg>
        <pc:spChg chg="del">
          <ac:chgData name="Ashish A" userId="2caf52eb-dcd8-449f-894d-301a1dc41db4" providerId="ADAL" clId="{50AFA248-96A0-41D3-A1AA-07577B944AC4}" dt="2024-05-23T05:11:53.293" v="171" actId="478"/>
          <ac:spMkLst>
            <pc:docMk/>
            <pc:sldMk cId="235770368" sldId="4748"/>
            <ac:spMk id="17" creationId="{FD063587-F048-C850-6BEE-C1F5E63A041E}"/>
          </ac:spMkLst>
        </pc:spChg>
        <pc:spChg chg="del">
          <ac:chgData name="Ashish A" userId="2caf52eb-dcd8-449f-894d-301a1dc41db4" providerId="ADAL" clId="{50AFA248-96A0-41D3-A1AA-07577B944AC4}" dt="2024-05-23T05:11:50.967" v="170" actId="478"/>
          <ac:spMkLst>
            <pc:docMk/>
            <pc:sldMk cId="235770368" sldId="4748"/>
            <ac:spMk id="18" creationId="{6B145301-7BE2-7231-7F20-69DB594798C7}"/>
          </ac:spMkLst>
        </pc:spChg>
        <pc:spChg chg="mod topLvl">
          <ac:chgData name="Ashish A" userId="2caf52eb-dcd8-449f-894d-301a1dc41db4" providerId="ADAL" clId="{50AFA248-96A0-41D3-A1AA-07577B944AC4}" dt="2024-05-23T11:24:30.233" v="5244" actId="164"/>
          <ac:spMkLst>
            <pc:docMk/>
            <pc:sldMk cId="235770368" sldId="4748"/>
            <ac:spMk id="18" creationId="{BBBDD140-88EE-D668-BB39-D71333EC0CCA}"/>
          </ac:spMkLst>
        </pc:spChg>
        <pc:spChg chg="mod topLvl">
          <ac:chgData name="Ashish A" userId="2caf52eb-dcd8-449f-894d-301a1dc41db4" providerId="ADAL" clId="{50AFA248-96A0-41D3-A1AA-07577B944AC4}" dt="2024-05-23T11:24:30.233" v="5244" actId="164"/>
          <ac:spMkLst>
            <pc:docMk/>
            <pc:sldMk cId="235770368" sldId="4748"/>
            <ac:spMk id="19" creationId="{3AB88E4E-D4C6-01D7-9E79-D7F2FD45D245}"/>
          </ac:spMkLst>
        </pc:spChg>
        <pc:spChg chg="del">
          <ac:chgData name="Ashish A" userId="2caf52eb-dcd8-449f-894d-301a1dc41db4" providerId="ADAL" clId="{50AFA248-96A0-41D3-A1AA-07577B944AC4}" dt="2024-05-23T05:11:50.967" v="170" actId="478"/>
          <ac:spMkLst>
            <pc:docMk/>
            <pc:sldMk cId="235770368" sldId="4748"/>
            <ac:spMk id="19" creationId="{67F47385-6EA6-76D0-CA2E-CA9B420FB730}"/>
          </ac:spMkLst>
        </pc:spChg>
        <pc:spChg chg="mod">
          <ac:chgData name="Ashish A" userId="2caf52eb-dcd8-449f-894d-301a1dc41db4" providerId="ADAL" clId="{50AFA248-96A0-41D3-A1AA-07577B944AC4}" dt="2024-05-23T05:21:55.998" v="796" actId="1076"/>
          <ac:spMkLst>
            <pc:docMk/>
            <pc:sldMk cId="235770368" sldId="4748"/>
            <ac:spMk id="20" creationId="{77767B74-C4DF-E479-3A44-AB501AAD1200}"/>
          </ac:spMkLst>
        </pc:spChg>
        <pc:spChg chg="mod topLvl">
          <ac:chgData name="Ashish A" userId="2caf52eb-dcd8-449f-894d-301a1dc41db4" providerId="ADAL" clId="{50AFA248-96A0-41D3-A1AA-07577B944AC4}" dt="2024-05-23T11:24:30.233" v="5244" actId="164"/>
          <ac:spMkLst>
            <pc:docMk/>
            <pc:sldMk cId="235770368" sldId="4748"/>
            <ac:spMk id="20" creationId="{F14EB2FA-0521-BA0D-A44F-DA117C10240C}"/>
          </ac:spMkLst>
        </pc:spChg>
        <pc:spChg chg="mod topLvl">
          <ac:chgData name="Ashish A" userId="2caf52eb-dcd8-449f-894d-301a1dc41db4" providerId="ADAL" clId="{50AFA248-96A0-41D3-A1AA-07577B944AC4}" dt="2024-05-23T11:24:30.233" v="5244" actId="164"/>
          <ac:spMkLst>
            <pc:docMk/>
            <pc:sldMk cId="235770368" sldId="4748"/>
            <ac:spMk id="21" creationId="{0F8C896F-D513-7BA6-8AEA-420A42CA9866}"/>
          </ac:spMkLst>
        </pc:spChg>
        <pc:spChg chg="mod">
          <ac:chgData name="Ashish A" userId="2caf52eb-dcd8-449f-894d-301a1dc41db4" providerId="ADAL" clId="{50AFA248-96A0-41D3-A1AA-07577B944AC4}" dt="2024-05-23T05:21:55.998" v="796" actId="1076"/>
          <ac:spMkLst>
            <pc:docMk/>
            <pc:sldMk cId="235770368" sldId="4748"/>
            <ac:spMk id="21" creationId="{D0180FAF-474C-E3AB-D739-C75DA2E613E1}"/>
          </ac:spMkLst>
        </pc:spChg>
        <pc:spChg chg="mod">
          <ac:chgData name="Ashish A" userId="2caf52eb-dcd8-449f-894d-301a1dc41db4" providerId="ADAL" clId="{50AFA248-96A0-41D3-A1AA-07577B944AC4}" dt="2024-05-23T05:21:55.998" v="796" actId="1076"/>
          <ac:spMkLst>
            <pc:docMk/>
            <pc:sldMk cId="235770368" sldId="4748"/>
            <ac:spMk id="22" creationId="{91B60A35-E0D3-465F-88B8-A178A6DC7374}"/>
          </ac:spMkLst>
        </pc:spChg>
        <pc:spChg chg="mod topLvl">
          <ac:chgData name="Ashish A" userId="2caf52eb-dcd8-449f-894d-301a1dc41db4" providerId="ADAL" clId="{50AFA248-96A0-41D3-A1AA-07577B944AC4}" dt="2024-05-23T11:24:30.233" v="5244" actId="164"/>
          <ac:spMkLst>
            <pc:docMk/>
            <pc:sldMk cId="235770368" sldId="4748"/>
            <ac:spMk id="22" creationId="{965F085D-8008-F5EA-7F2C-F07595F44029}"/>
          </ac:spMkLst>
        </pc:spChg>
        <pc:spChg chg="mod topLvl">
          <ac:chgData name="Ashish A" userId="2caf52eb-dcd8-449f-894d-301a1dc41db4" providerId="ADAL" clId="{50AFA248-96A0-41D3-A1AA-07577B944AC4}" dt="2024-05-23T11:24:30.233" v="5244" actId="164"/>
          <ac:spMkLst>
            <pc:docMk/>
            <pc:sldMk cId="235770368" sldId="4748"/>
            <ac:spMk id="23" creationId="{115AE7EA-BC41-9D83-23A8-667461D10882}"/>
          </ac:spMkLst>
        </pc:spChg>
        <pc:spChg chg="mod">
          <ac:chgData name="Ashish A" userId="2caf52eb-dcd8-449f-894d-301a1dc41db4" providerId="ADAL" clId="{50AFA248-96A0-41D3-A1AA-07577B944AC4}" dt="2024-05-23T05:21:55.998" v="796" actId="1076"/>
          <ac:spMkLst>
            <pc:docMk/>
            <pc:sldMk cId="235770368" sldId="4748"/>
            <ac:spMk id="23" creationId="{7A2D99B1-5BA4-B064-8935-F9E57DCB37C6}"/>
          </ac:spMkLst>
        </pc:spChg>
        <pc:spChg chg="mod topLvl">
          <ac:chgData name="Ashish A" userId="2caf52eb-dcd8-449f-894d-301a1dc41db4" providerId="ADAL" clId="{50AFA248-96A0-41D3-A1AA-07577B944AC4}" dt="2024-05-23T11:24:30.233" v="5244" actId="164"/>
          <ac:spMkLst>
            <pc:docMk/>
            <pc:sldMk cId="235770368" sldId="4748"/>
            <ac:spMk id="24" creationId="{C2E68052-D8B8-4155-BCB1-12AEB70E52A8}"/>
          </ac:spMkLst>
        </pc:spChg>
        <pc:spChg chg="mod">
          <ac:chgData name="Ashish A" userId="2caf52eb-dcd8-449f-894d-301a1dc41db4" providerId="ADAL" clId="{50AFA248-96A0-41D3-A1AA-07577B944AC4}" dt="2024-05-23T05:21:55.998" v="796" actId="1076"/>
          <ac:spMkLst>
            <pc:docMk/>
            <pc:sldMk cId="235770368" sldId="4748"/>
            <ac:spMk id="24" creationId="{D7EF57B4-DB79-709F-D669-389CD43C05A2}"/>
          </ac:spMkLst>
        </pc:spChg>
        <pc:spChg chg="mod topLvl">
          <ac:chgData name="Ashish A" userId="2caf52eb-dcd8-449f-894d-301a1dc41db4" providerId="ADAL" clId="{50AFA248-96A0-41D3-A1AA-07577B944AC4}" dt="2024-05-23T11:24:30.233" v="5244" actId="164"/>
          <ac:spMkLst>
            <pc:docMk/>
            <pc:sldMk cId="235770368" sldId="4748"/>
            <ac:spMk id="25" creationId="{827A1376-CD92-CC70-29D4-8ECC078EAF84}"/>
          </ac:spMkLst>
        </pc:spChg>
        <pc:spChg chg="mod">
          <ac:chgData name="Ashish A" userId="2caf52eb-dcd8-449f-894d-301a1dc41db4" providerId="ADAL" clId="{50AFA248-96A0-41D3-A1AA-07577B944AC4}" dt="2024-05-23T05:22:18.893" v="807" actId="1076"/>
          <ac:spMkLst>
            <pc:docMk/>
            <pc:sldMk cId="235770368" sldId="4748"/>
            <ac:spMk id="26" creationId="{06B4AA70-222C-8917-36C3-63EE172570DB}"/>
          </ac:spMkLst>
        </pc:spChg>
        <pc:spChg chg="mod">
          <ac:chgData name="Ashish A" userId="2caf52eb-dcd8-449f-894d-301a1dc41db4" providerId="ADAL" clId="{50AFA248-96A0-41D3-A1AA-07577B944AC4}" dt="2024-05-23T05:22:18.893" v="807" actId="1076"/>
          <ac:spMkLst>
            <pc:docMk/>
            <pc:sldMk cId="235770368" sldId="4748"/>
            <ac:spMk id="27" creationId="{C2331EEA-5480-85F1-EA16-FC10251E8EFB}"/>
          </ac:spMkLst>
        </pc:spChg>
        <pc:spChg chg="mod">
          <ac:chgData name="Ashish A" userId="2caf52eb-dcd8-449f-894d-301a1dc41db4" providerId="ADAL" clId="{50AFA248-96A0-41D3-A1AA-07577B944AC4}" dt="2024-05-23T05:22:18.893" v="807" actId="1076"/>
          <ac:spMkLst>
            <pc:docMk/>
            <pc:sldMk cId="235770368" sldId="4748"/>
            <ac:spMk id="28" creationId="{583AC6CF-154A-43C4-70F4-DC94EDF4AC12}"/>
          </ac:spMkLst>
        </pc:spChg>
        <pc:spChg chg="mod">
          <ac:chgData name="Ashish A" userId="2caf52eb-dcd8-449f-894d-301a1dc41db4" providerId="ADAL" clId="{50AFA248-96A0-41D3-A1AA-07577B944AC4}" dt="2024-05-23T05:22:18.893" v="807" actId="1076"/>
          <ac:spMkLst>
            <pc:docMk/>
            <pc:sldMk cId="235770368" sldId="4748"/>
            <ac:spMk id="29" creationId="{9A94121D-007E-512E-137E-A3B805B9269E}"/>
          </ac:spMkLst>
        </pc:spChg>
        <pc:spChg chg="mod topLvl">
          <ac:chgData name="Ashish A" userId="2caf52eb-dcd8-449f-894d-301a1dc41db4" providerId="ADAL" clId="{50AFA248-96A0-41D3-A1AA-07577B944AC4}" dt="2024-05-23T11:24:30.233" v="5244" actId="164"/>
          <ac:spMkLst>
            <pc:docMk/>
            <pc:sldMk cId="235770368" sldId="4748"/>
            <ac:spMk id="30" creationId="{EDBFC986-CE3D-C018-FC8C-22915F81353F}"/>
          </ac:spMkLst>
        </pc:spChg>
        <pc:spChg chg="mod">
          <ac:chgData name="Ashish A" userId="2caf52eb-dcd8-449f-894d-301a1dc41db4" providerId="ADAL" clId="{50AFA248-96A0-41D3-A1AA-07577B944AC4}" dt="2024-05-23T05:22:18.893" v="807" actId="1076"/>
          <ac:spMkLst>
            <pc:docMk/>
            <pc:sldMk cId="235770368" sldId="4748"/>
            <ac:spMk id="30" creationId="{FB73C865-8495-BC04-C707-FB377C139D00}"/>
          </ac:spMkLst>
        </pc:spChg>
        <pc:spChg chg="add mod">
          <ac:chgData name="Ashish A" userId="2caf52eb-dcd8-449f-894d-301a1dc41db4" providerId="ADAL" clId="{50AFA248-96A0-41D3-A1AA-07577B944AC4}" dt="2024-05-23T05:22:18.893" v="807" actId="1076"/>
          <ac:spMkLst>
            <pc:docMk/>
            <pc:sldMk cId="235770368" sldId="4748"/>
            <ac:spMk id="31" creationId="{C4A250A6-26E5-95F1-CAA2-93DBCB7A6DA8}"/>
          </ac:spMkLst>
        </pc:spChg>
        <pc:spChg chg="mod topLvl">
          <ac:chgData name="Ashish A" userId="2caf52eb-dcd8-449f-894d-301a1dc41db4" providerId="ADAL" clId="{50AFA248-96A0-41D3-A1AA-07577B944AC4}" dt="2024-05-23T11:24:30.233" v="5244" actId="164"/>
          <ac:spMkLst>
            <pc:docMk/>
            <pc:sldMk cId="235770368" sldId="4748"/>
            <ac:spMk id="31" creationId="{D7B201F6-9153-D88B-5155-4CE5EA012DFE}"/>
          </ac:spMkLst>
        </pc:spChg>
        <pc:spChg chg="mod topLvl">
          <ac:chgData name="Ashish A" userId="2caf52eb-dcd8-449f-894d-301a1dc41db4" providerId="ADAL" clId="{50AFA248-96A0-41D3-A1AA-07577B944AC4}" dt="2024-05-23T11:24:30.233" v="5244" actId="164"/>
          <ac:spMkLst>
            <pc:docMk/>
            <pc:sldMk cId="235770368" sldId="4748"/>
            <ac:spMk id="32" creationId="{928514FC-6DFD-51A7-7E5B-1F527139BA54}"/>
          </ac:spMkLst>
        </pc:spChg>
        <pc:spChg chg="del mod">
          <ac:chgData name="Ashish A" userId="2caf52eb-dcd8-449f-894d-301a1dc41db4" providerId="ADAL" clId="{50AFA248-96A0-41D3-A1AA-07577B944AC4}" dt="2024-05-23T05:12:12.712" v="176" actId="478"/>
          <ac:spMkLst>
            <pc:docMk/>
            <pc:sldMk cId="235770368" sldId="4748"/>
            <ac:spMk id="32" creationId="{EA362C87-948C-A366-E937-26D635AE97ED}"/>
          </ac:spMkLst>
        </pc:spChg>
        <pc:spChg chg="mod topLvl">
          <ac:chgData name="Ashish A" userId="2caf52eb-dcd8-449f-894d-301a1dc41db4" providerId="ADAL" clId="{50AFA248-96A0-41D3-A1AA-07577B944AC4}" dt="2024-05-23T11:24:30.233" v="5244" actId="164"/>
          <ac:spMkLst>
            <pc:docMk/>
            <pc:sldMk cId="235770368" sldId="4748"/>
            <ac:spMk id="33" creationId="{77A4E57A-0637-A59E-7CCD-BB35498F3666}"/>
          </ac:spMkLst>
        </pc:spChg>
        <pc:spChg chg="add del">
          <ac:chgData name="Ashish A" userId="2caf52eb-dcd8-449f-894d-301a1dc41db4" providerId="ADAL" clId="{50AFA248-96A0-41D3-A1AA-07577B944AC4}" dt="2024-05-23T05:27:45.447" v="1176" actId="478"/>
          <ac:spMkLst>
            <pc:docMk/>
            <pc:sldMk cId="235770368" sldId="4748"/>
            <ac:spMk id="33" creationId="{D1EDACC6-EE78-5DD9-A2C3-C7C50AC0EA74}"/>
          </ac:spMkLst>
        </pc:spChg>
        <pc:spChg chg="del">
          <ac:chgData name="Ashish A" userId="2caf52eb-dcd8-449f-894d-301a1dc41db4" providerId="ADAL" clId="{50AFA248-96A0-41D3-A1AA-07577B944AC4}" dt="2024-05-23T05:11:53.293" v="171" actId="478"/>
          <ac:spMkLst>
            <pc:docMk/>
            <pc:sldMk cId="235770368" sldId="4748"/>
            <ac:spMk id="34" creationId="{331A1177-97F2-934C-B446-46906313C6E2}"/>
          </ac:spMkLst>
        </pc:spChg>
        <pc:spChg chg="add mod">
          <ac:chgData name="Ashish A" userId="2caf52eb-dcd8-449f-894d-301a1dc41db4" providerId="ADAL" clId="{50AFA248-96A0-41D3-A1AA-07577B944AC4}" dt="2024-05-23T05:22:18.893" v="807" actId="1076"/>
          <ac:spMkLst>
            <pc:docMk/>
            <pc:sldMk cId="235770368" sldId="4748"/>
            <ac:spMk id="35" creationId="{5503E79F-AB8B-8EB8-9263-4299A27F0830}"/>
          </ac:spMkLst>
        </pc:spChg>
        <pc:spChg chg="add mod">
          <ac:chgData name="Ashish A" userId="2caf52eb-dcd8-449f-894d-301a1dc41db4" providerId="ADAL" clId="{50AFA248-96A0-41D3-A1AA-07577B944AC4}" dt="2024-05-23T05:22:18.893" v="807" actId="1076"/>
          <ac:spMkLst>
            <pc:docMk/>
            <pc:sldMk cId="235770368" sldId="4748"/>
            <ac:spMk id="36" creationId="{C2FB1622-C319-01AD-2F23-B239A80665E7}"/>
          </ac:spMkLst>
        </pc:spChg>
        <pc:spChg chg="mod">
          <ac:chgData name="Ashish A" userId="2caf52eb-dcd8-449f-894d-301a1dc41db4" providerId="ADAL" clId="{50AFA248-96A0-41D3-A1AA-07577B944AC4}" dt="2024-05-23T10:43:12.252" v="3056" actId="165"/>
          <ac:spMkLst>
            <pc:docMk/>
            <pc:sldMk cId="235770368" sldId="4748"/>
            <ac:spMk id="37" creationId="{B55AE256-4E8C-486D-32C2-22E393CE435C}"/>
          </ac:spMkLst>
        </pc:spChg>
        <pc:spChg chg="add mod">
          <ac:chgData name="Ashish A" userId="2caf52eb-dcd8-449f-894d-301a1dc41db4" providerId="ADAL" clId="{50AFA248-96A0-41D3-A1AA-07577B944AC4}" dt="2024-05-23T05:22:18.893" v="807" actId="1076"/>
          <ac:spMkLst>
            <pc:docMk/>
            <pc:sldMk cId="235770368" sldId="4748"/>
            <ac:spMk id="37" creationId="{D04C13DE-BA84-969A-5301-69CC5DE88478}"/>
          </ac:spMkLst>
        </pc:spChg>
        <pc:spChg chg="mod">
          <ac:chgData name="Ashish A" userId="2caf52eb-dcd8-449f-894d-301a1dc41db4" providerId="ADAL" clId="{50AFA248-96A0-41D3-A1AA-07577B944AC4}" dt="2024-05-23T10:43:12.252" v="3056" actId="165"/>
          <ac:spMkLst>
            <pc:docMk/>
            <pc:sldMk cId="235770368" sldId="4748"/>
            <ac:spMk id="39" creationId="{CE0EF941-4F0B-1045-4D37-4FE53BA5DC8F}"/>
          </ac:spMkLst>
        </pc:spChg>
        <pc:spChg chg="mod">
          <ac:chgData name="Ashish A" userId="2caf52eb-dcd8-449f-894d-301a1dc41db4" providerId="ADAL" clId="{50AFA248-96A0-41D3-A1AA-07577B944AC4}" dt="2024-05-23T05:22:18.893" v="807" actId="1076"/>
          <ac:spMkLst>
            <pc:docMk/>
            <pc:sldMk cId="235770368" sldId="4748"/>
            <ac:spMk id="40" creationId="{64237F99-F6BF-C42C-7704-C3B8469A212E}"/>
          </ac:spMkLst>
        </pc:spChg>
        <pc:spChg chg="mod">
          <ac:chgData name="Ashish A" userId="2caf52eb-dcd8-449f-894d-301a1dc41db4" providerId="ADAL" clId="{50AFA248-96A0-41D3-A1AA-07577B944AC4}" dt="2024-05-23T10:43:12.252" v="3056" actId="165"/>
          <ac:spMkLst>
            <pc:docMk/>
            <pc:sldMk cId="235770368" sldId="4748"/>
            <ac:spMk id="40" creationId="{7906CB60-60DD-2372-CBA0-68BDE4D9E9BE}"/>
          </ac:spMkLst>
        </pc:spChg>
        <pc:spChg chg="mod">
          <ac:chgData name="Ashish A" userId="2caf52eb-dcd8-449f-894d-301a1dc41db4" providerId="ADAL" clId="{50AFA248-96A0-41D3-A1AA-07577B944AC4}" dt="2024-05-23T10:43:12.252" v="3056" actId="165"/>
          <ac:spMkLst>
            <pc:docMk/>
            <pc:sldMk cId="235770368" sldId="4748"/>
            <ac:spMk id="41" creationId="{AD8024CD-3A46-53E5-EEA8-78C49DAE3D08}"/>
          </ac:spMkLst>
        </pc:spChg>
        <pc:spChg chg="mod">
          <ac:chgData name="Ashish A" userId="2caf52eb-dcd8-449f-894d-301a1dc41db4" providerId="ADAL" clId="{50AFA248-96A0-41D3-A1AA-07577B944AC4}" dt="2024-05-23T05:22:18.893" v="807" actId="1076"/>
          <ac:spMkLst>
            <pc:docMk/>
            <pc:sldMk cId="235770368" sldId="4748"/>
            <ac:spMk id="41" creationId="{E7F507E2-8B9A-6B9E-0A9B-67728B32357F}"/>
          </ac:spMkLst>
        </pc:spChg>
        <pc:spChg chg="mod">
          <ac:chgData name="Ashish A" userId="2caf52eb-dcd8-449f-894d-301a1dc41db4" providerId="ADAL" clId="{50AFA248-96A0-41D3-A1AA-07577B944AC4}" dt="2024-05-23T05:22:18.893" v="807" actId="1076"/>
          <ac:spMkLst>
            <pc:docMk/>
            <pc:sldMk cId="235770368" sldId="4748"/>
            <ac:spMk id="42" creationId="{7E33023D-B32C-D765-F921-2DB5B6C66AF5}"/>
          </ac:spMkLst>
        </pc:spChg>
        <pc:spChg chg="mod">
          <ac:chgData name="Ashish A" userId="2caf52eb-dcd8-449f-894d-301a1dc41db4" providerId="ADAL" clId="{50AFA248-96A0-41D3-A1AA-07577B944AC4}" dt="2024-05-23T10:43:12.252" v="3056" actId="165"/>
          <ac:spMkLst>
            <pc:docMk/>
            <pc:sldMk cId="235770368" sldId="4748"/>
            <ac:spMk id="42" creationId="{C17FD800-5439-0B8B-3E66-23870EF538F6}"/>
          </ac:spMkLst>
        </pc:spChg>
        <pc:spChg chg="mod">
          <ac:chgData name="Ashish A" userId="2caf52eb-dcd8-449f-894d-301a1dc41db4" providerId="ADAL" clId="{50AFA248-96A0-41D3-A1AA-07577B944AC4}" dt="2024-05-23T10:43:12.252" v="3056" actId="165"/>
          <ac:spMkLst>
            <pc:docMk/>
            <pc:sldMk cId="235770368" sldId="4748"/>
            <ac:spMk id="43" creationId="{C659B42C-3D60-15A1-506F-087B182CCCE4}"/>
          </ac:spMkLst>
        </pc:spChg>
        <pc:spChg chg="mod">
          <ac:chgData name="Ashish A" userId="2caf52eb-dcd8-449f-894d-301a1dc41db4" providerId="ADAL" clId="{50AFA248-96A0-41D3-A1AA-07577B944AC4}" dt="2024-05-23T05:22:18.893" v="807" actId="1076"/>
          <ac:spMkLst>
            <pc:docMk/>
            <pc:sldMk cId="235770368" sldId="4748"/>
            <ac:spMk id="43" creationId="{E6E85CF4-891B-632E-EEAA-B415A5A95DF4}"/>
          </ac:spMkLst>
        </pc:spChg>
        <pc:spChg chg="mod">
          <ac:chgData name="Ashish A" userId="2caf52eb-dcd8-449f-894d-301a1dc41db4" providerId="ADAL" clId="{50AFA248-96A0-41D3-A1AA-07577B944AC4}" dt="2024-05-23T10:43:12.252" v="3056" actId="165"/>
          <ac:spMkLst>
            <pc:docMk/>
            <pc:sldMk cId="235770368" sldId="4748"/>
            <ac:spMk id="44" creationId="{1D3DDE2C-EA27-2A24-3BAA-AECDE35CC8DF}"/>
          </ac:spMkLst>
        </pc:spChg>
        <pc:spChg chg="mod">
          <ac:chgData name="Ashish A" userId="2caf52eb-dcd8-449f-894d-301a1dc41db4" providerId="ADAL" clId="{50AFA248-96A0-41D3-A1AA-07577B944AC4}" dt="2024-05-23T05:22:18.893" v="807" actId="1076"/>
          <ac:spMkLst>
            <pc:docMk/>
            <pc:sldMk cId="235770368" sldId="4748"/>
            <ac:spMk id="44" creationId="{5DFF550A-0325-88A5-4828-F98B776BA76D}"/>
          </ac:spMkLst>
        </pc:spChg>
        <pc:spChg chg="mod">
          <ac:chgData name="Ashish A" userId="2caf52eb-dcd8-449f-894d-301a1dc41db4" providerId="ADAL" clId="{50AFA248-96A0-41D3-A1AA-07577B944AC4}" dt="2024-05-23T05:22:18.893" v="807" actId="1076"/>
          <ac:spMkLst>
            <pc:docMk/>
            <pc:sldMk cId="235770368" sldId="4748"/>
            <ac:spMk id="45" creationId="{A9131072-125E-F8C7-DC11-9869E396719F}"/>
          </ac:spMkLst>
        </pc:spChg>
        <pc:spChg chg="mod">
          <ac:chgData name="Ashish A" userId="2caf52eb-dcd8-449f-894d-301a1dc41db4" providerId="ADAL" clId="{50AFA248-96A0-41D3-A1AA-07577B944AC4}" dt="2024-05-23T10:43:12.252" v="3056" actId="165"/>
          <ac:spMkLst>
            <pc:docMk/>
            <pc:sldMk cId="235770368" sldId="4748"/>
            <ac:spMk id="45" creationId="{C7904468-1D01-6B6B-9D77-3D4BD340922F}"/>
          </ac:spMkLst>
        </pc:spChg>
        <pc:spChg chg="add del mod">
          <ac:chgData name="Ashish A" userId="2caf52eb-dcd8-449f-894d-301a1dc41db4" providerId="ADAL" clId="{50AFA248-96A0-41D3-A1AA-07577B944AC4}" dt="2024-05-23T10:38:24.025" v="2938" actId="478"/>
          <ac:spMkLst>
            <pc:docMk/>
            <pc:sldMk cId="235770368" sldId="4748"/>
            <ac:spMk id="46" creationId="{B130253B-4A22-F4F3-0A76-254475E606E7}"/>
          </ac:spMkLst>
        </pc:spChg>
        <pc:spChg chg="add del mod">
          <ac:chgData name="Ashish A" userId="2caf52eb-dcd8-449f-894d-301a1dc41db4" providerId="ADAL" clId="{50AFA248-96A0-41D3-A1AA-07577B944AC4}" dt="2024-05-23T10:38:24.025" v="2938" actId="478"/>
          <ac:spMkLst>
            <pc:docMk/>
            <pc:sldMk cId="235770368" sldId="4748"/>
            <ac:spMk id="47" creationId="{2A426ABD-5034-0532-9551-EA4EFF0DE4CD}"/>
          </ac:spMkLst>
        </pc:spChg>
        <pc:spChg chg="add del mod">
          <ac:chgData name="Ashish A" userId="2caf52eb-dcd8-449f-894d-301a1dc41db4" providerId="ADAL" clId="{50AFA248-96A0-41D3-A1AA-07577B944AC4}" dt="2024-05-23T10:38:24.025" v="2938" actId="478"/>
          <ac:spMkLst>
            <pc:docMk/>
            <pc:sldMk cId="235770368" sldId="4748"/>
            <ac:spMk id="49" creationId="{1C47139D-5112-7AAC-6AC5-85D8B3EB25E9}"/>
          </ac:spMkLst>
        </pc:spChg>
        <pc:spChg chg="add del mod">
          <ac:chgData name="Ashish A" userId="2caf52eb-dcd8-449f-894d-301a1dc41db4" providerId="ADAL" clId="{50AFA248-96A0-41D3-A1AA-07577B944AC4}" dt="2024-05-23T10:38:24.025" v="2938" actId="478"/>
          <ac:spMkLst>
            <pc:docMk/>
            <pc:sldMk cId="235770368" sldId="4748"/>
            <ac:spMk id="50" creationId="{FC1B40C0-58F5-8F91-E66F-96DDD36161A7}"/>
          </ac:spMkLst>
        </pc:spChg>
        <pc:spChg chg="add del mod">
          <ac:chgData name="Ashish A" userId="2caf52eb-dcd8-449f-894d-301a1dc41db4" providerId="ADAL" clId="{50AFA248-96A0-41D3-A1AA-07577B944AC4}" dt="2024-05-23T10:38:24.025" v="2938" actId="478"/>
          <ac:spMkLst>
            <pc:docMk/>
            <pc:sldMk cId="235770368" sldId="4748"/>
            <ac:spMk id="51" creationId="{937EAECF-DABC-632C-F7E5-F64750269198}"/>
          </ac:spMkLst>
        </pc:spChg>
        <pc:spChg chg="add del mod">
          <ac:chgData name="Ashish A" userId="2caf52eb-dcd8-449f-894d-301a1dc41db4" providerId="ADAL" clId="{50AFA248-96A0-41D3-A1AA-07577B944AC4}" dt="2024-05-23T10:38:24.025" v="2938" actId="478"/>
          <ac:spMkLst>
            <pc:docMk/>
            <pc:sldMk cId="235770368" sldId="4748"/>
            <ac:spMk id="52" creationId="{B3703280-A585-2CEF-F415-BA28019A3B11}"/>
          </ac:spMkLst>
        </pc:spChg>
        <pc:spChg chg="mod">
          <ac:chgData name="Ashish A" userId="2caf52eb-dcd8-449f-894d-301a1dc41db4" providerId="ADAL" clId="{50AFA248-96A0-41D3-A1AA-07577B944AC4}" dt="2024-05-23T10:43:12.252" v="3056" actId="165"/>
          <ac:spMkLst>
            <pc:docMk/>
            <pc:sldMk cId="235770368" sldId="4748"/>
            <ac:spMk id="53" creationId="{B43F5000-3C3C-4938-7069-7FEC91071140}"/>
          </ac:spMkLst>
        </pc:spChg>
        <pc:spChg chg="mod">
          <ac:chgData name="Ashish A" userId="2caf52eb-dcd8-449f-894d-301a1dc41db4" providerId="ADAL" clId="{50AFA248-96A0-41D3-A1AA-07577B944AC4}" dt="2024-05-23T10:43:12.252" v="3056" actId="165"/>
          <ac:spMkLst>
            <pc:docMk/>
            <pc:sldMk cId="235770368" sldId="4748"/>
            <ac:spMk id="54" creationId="{32C58340-53BD-0114-A26A-06EF2DB419D9}"/>
          </ac:spMkLst>
        </pc:spChg>
        <pc:spChg chg="mod">
          <ac:chgData name="Ashish A" userId="2caf52eb-dcd8-449f-894d-301a1dc41db4" providerId="ADAL" clId="{50AFA248-96A0-41D3-A1AA-07577B944AC4}" dt="2024-05-23T10:43:12.252" v="3056" actId="165"/>
          <ac:spMkLst>
            <pc:docMk/>
            <pc:sldMk cId="235770368" sldId="4748"/>
            <ac:spMk id="55" creationId="{5E5641E0-538C-ABC1-E069-38FDD0EDAAC8}"/>
          </ac:spMkLst>
        </pc:spChg>
        <pc:spChg chg="mod">
          <ac:chgData name="Ashish A" userId="2caf52eb-dcd8-449f-894d-301a1dc41db4" providerId="ADAL" clId="{50AFA248-96A0-41D3-A1AA-07577B944AC4}" dt="2024-05-23T10:43:12.252" v="3056" actId="165"/>
          <ac:spMkLst>
            <pc:docMk/>
            <pc:sldMk cId="235770368" sldId="4748"/>
            <ac:spMk id="56" creationId="{89E38D5F-F7AC-4D16-7BD4-ECE911F5BE7E}"/>
          </ac:spMkLst>
        </pc:spChg>
        <pc:spChg chg="mod">
          <ac:chgData name="Ashish A" userId="2caf52eb-dcd8-449f-894d-301a1dc41db4" providerId="ADAL" clId="{50AFA248-96A0-41D3-A1AA-07577B944AC4}" dt="2024-05-23T10:43:12.252" v="3056" actId="165"/>
          <ac:spMkLst>
            <pc:docMk/>
            <pc:sldMk cId="235770368" sldId="4748"/>
            <ac:spMk id="57" creationId="{50162F34-697B-2354-5562-483FE73C1D7F}"/>
          </ac:spMkLst>
        </pc:spChg>
        <pc:spChg chg="mod">
          <ac:chgData name="Ashish A" userId="2caf52eb-dcd8-449f-894d-301a1dc41db4" providerId="ADAL" clId="{50AFA248-96A0-41D3-A1AA-07577B944AC4}" dt="2024-05-23T10:43:12.252" v="3056" actId="165"/>
          <ac:spMkLst>
            <pc:docMk/>
            <pc:sldMk cId="235770368" sldId="4748"/>
            <ac:spMk id="58" creationId="{D2B4B96C-C5C2-D809-211C-5E319156DCF8}"/>
          </ac:spMkLst>
        </pc:spChg>
        <pc:spChg chg="mod">
          <ac:chgData name="Ashish A" userId="2caf52eb-dcd8-449f-894d-301a1dc41db4" providerId="ADAL" clId="{50AFA248-96A0-41D3-A1AA-07577B944AC4}" dt="2024-05-23T10:43:12.252" v="3056" actId="165"/>
          <ac:spMkLst>
            <pc:docMk/>
            <pc:sldMk cId="235770368" sldId="4748"/>
            <ac:spMk id="59" creationId="{38BB9DAD-8E86-3960-9573-9E575FA122B8}"/>
          </ac:spMkLst>
        </pc:spChg>
        <pc:spChg chg="mod">
          <ac:chgData name="Ashish A" userId="2caf52eb-dcd8-449f-894d-301a1dc41db4" providerId="ADAL" clId="{50AFA248-96A0-41D3-A1AA-07577B944AC4}" dt="2024-05-23T10:43:12.252" v="3056" actId="165"/>
          <ac:spMkLst>
            <pc:docMk/>
            <pc:sldMk cId="235770368" sldId="4748"/>
            <ac:spMk id="60" creationId="{15695542-B58D-8EC6-4B0A-0AC08E017A2E}"/>
          </ac:spMkLst>
        </pc:spChg>
        <pc:spChg chg="mod">
          <ac:chgData name="Ashish A" userId="2caf52eb-dcd8-449f-894d-301a1dc41db4" providerId="ADAL" clId="{50AFA248-96A0-41D3-A1AA-07577B944AC4}" dt="2024-05-23T10:43:12.252" v="3056" actId="165"/>
          <ac:spMkLst>
            <pc:docMk/>
            <pc:sldMk cId="235770368" sldId="4748"/>
            <ac:spMk id="61" creationId="{D954B5B4-3BCB-ED0E-434A-29FD12A98C2C}"/>
          </ac:spMkLst>
        </pc:spChg>
        <pc:spChg chg="mod">
          <ac:chgData name="Ashish A" userId="2caf52eb-dcd8-449f-894d-301a1dc41db4" providerId="ADAL" clId="{50AFA248-96A0-41D3-A1AA-07577B944AC4}" dt="2024-05-23T10:43:12.252" v="3056" actId="165"/>
          <ac:spMkLst>
            <pc:docMk/>
            <pc:sldMk cId="235770368" sldId="4748"/>
            <ac:spMk id="62" creationId="{F324A8A4-5A19-B3AA-AA14-FAB2B266677C}"/>
          </ac:spMkLst>
        </pc:spChg>
        <pc:spChg chg="mod">
          <ac:chgData name="Ashish A" userId="2caf52eb-dcd8-449f-894d-301a1dc41db4" providerId="ADAL" clId="{50AFA248-96A0-41D3-A1AA-07577B944AC4}" dt="2024-05-23T10:43:12.252" v="3056" actId="165"/>
          <ac:spMkLst>
            <pc:docMk/>
            <pc:sldMk cId="235770368" sldId="4748"/>
            <ac:spMk id="63" creationId="{8CC66711-A700-8176-D9DC-F1A8FFD376A1}"/>
          </ac:spMkLst>
        </pc:spChg>
        <pc:spChg chg="mod">
          <ac:chgData name="Ashish A" userId="2caf52eb-dcd8-449f-894d-301a1dc41db4" providerId="ADAL" clId="{50AFA248-96A0-41D3-A1AA-07577B944AC4}" dt="2024-05-23T10:43:12.252" v="3056" actId="165"/>
          <ac:spMkLst>
            <pc:docMk/>
            <pc:sldMk cId="235770368" sldId="4748"/>
            <ac:spMk id="64" creationId="{AF467BD3-97FB-F7CB-DD03-5F45B0EC8C49}"/>
          </ac:spMkLst>
        </pc:spChg>
        <pc:spChg chg="mod">
          <ac:chgData name="Ashish A" userId="2caf52eb-dcd8-449f-894d-301a1dc41db4" providerId="ADAL" clId="{50AFA248-96A0-41D3-A1AA-07577B944AC4}" dt="2024-05-23T10:43:12.252" v="3056" actId="165"/>
          <ac:spMkLst>
            <pc:docMk/>
            <pc:sldMk cId="235770368" sldId="4748"/>
            <ac:spMk id="65" creationId="{2EB9805D-FC78-6200-78B6-720F5D8DC1E4}"/>
          </ac:spMkLst>
        </pc:spChg>
        <pc:spChg chg="mod">
          <ac:chgData name="Ashish A" userId="2caf52eb-dcd8-449f-894d-301a1dc41db4" providerId="ADAL" clId="{50AFA248-96A0-41D3-A1AA-07577B944AC4}" dt="2024-05-23T10:43:12.252" v="3056" actId="165"/>
          <ac:spMkLst>
            <pc:docMk/>
            <pc:sldMk cId="235770368" sldId="4748"/>
            <ac:spMk id="66" creationId="{4C686338-CD1C-610B-642E-29F14D1474C6}"/>
          </ac:spMkLst>
        </pc:spChg>
        <pc:spChg chg="mod">
          <ac:chgData name="Ashish A" userId="2caf52eb-dcd8-449f-894d-301a1dc41db4" providerId="ADAL" clId="{50AFA248-96A0-41D3-A1AA-07577B944AC4}" dt="2024-05-23T10:43:12.252" v="3056" actId="165"/>
          <ac:spMkLst>
            <pc:docMk/>
            <pc:sldMk cId="235770368" sldId="4748"/>
            <ac:spMk id="67" creationId="{CA7832F8-9909-7FE1-A765-C977A41E4290}"/>
          </ac:spMkLst>
        </pc:spChg>
        <pc:spChg chg="mod">
          <ac:chgData name="Ashish A" userId="2caf52eb-dcd8-449f-894d-301a1dc41db4" providerId="ADAL" clId="{50AFA248-96A0-41D3-A1AA-07577B944AC4}" dt="2024-05-23T10:43:12.252" v="3056" actId="165"/>
          <ac:spMkLst>
            <pc:docMk/>
            <pc:sldMk cId="235770368" sldId="4748"/>
            <ac:spMk id="68" creationId="{BD254F6B-7866-27D9-940E-D3FC182D8652}"/>
          </ac:spMkLst>
        </pc:spChg>
        <pc:spChg chg="mod">
          <ac:chgData name="Ashish A" userId="2caf52eb-dcd8-449f-894d-301a1dc41db4" providerId="ADAL" clId="{50AFA248-96A0-41D3-A1AA-07577B944AC4}" dt="2024-05-23T10:43:12.252" v="3056" actId="165"/>
          <ac:spMkLst>
            <pc:docMk/>
            <pc:sldMk cId="235770368" sldId="4748"/>
            <ac:spMk id="69" creationId="{E48C8839-0864-204A-56B9-2F9504B00691}"/>
          </ac:spMkLst>
        </pc:spChg>
        <pc:spChg chg="mod">
          <ac:chgData name="Ashish A" userId="2caf52eb-dcd8-449f-894d-301a1dc41db4" providerId="ADAL" clId="{50AFA248-96A0-41D3-A1AA-07577B944AC4}" dt="2024-05-23T10:43:12.252" v="3056" actId="165"/>
          <ac:spMkLst>
            <pc:docMk/>
            <pc:sldMk cId="235770368" sldId="4748"/>
            <ac:spMk id="70" creationId="{950CCB73-4759-ACBD-6DD9-056ACFDB537D}"/>
          </ac:spMkLst>
        </pc:spChg>
        <pc:spChg chg="mod">
          <ac:chgData name="Ashish A" userId="2caf52eb-dcd8-449f-894d-301a1dc41db4" providerId="ADAL" clId="{50AFA248-96A0-41D3-A1AA-07577B944AC4}" dt="2024-05-23T10:43:12.252" v="3056" actId="165"/>
          <ac:spMkLst>
            <pc:docMk/>
            <pc:sldMk cId="235770368" sldId="4748"/>
            <ac:spMk id="71" creationId="{7C3A2F68-1A37-DAFD-59F8-D042223DFC94}"/>
          </ac:spMkLst>
        </pc:spChg>
        <pc:spChg chg="mod">
          <ac:chgData name="Ashish A" userId="2caf52eb-dcd8-449f-894d-301a1dc41db4" providerId="ADAL" clId="{50AFA248-96A0-41D3-A1AA-07577B944AC4}" dt="2024-05-23T10:43:12.252" v="3056" actId="165"/>
          <ac:spMkLst>
            <pc:docMk/>
            <pc:sldMk cId="235770368" sldId="4748"/>
            <ac:spMk id="72" creationId="{288132DE-27C5-775F-EDC1-77EFC66BE483}"/>
          </ac:spMkLst>
        </pc:spChg>
        <pc:spChg chg="mod">
          <ac:chgData name="Ashish A" userId="2caf52eb-dcd8-449f-894d-301a1dc41db4" providerId="ADAL" clId="{50AFA248-96A0-41D3-A1AA-07577B944AC4}" dt="2024-05-23T10:43:12.252" v="3056" actId="165"/>
          <ac:spMkLst>
            <pc:docMk/>
            <pc:sldMk cId="235770368" sldId="4748"/>
            <ac:spMk id="73" creationId="{331A0B5C-4425-6D3E-8402-554DA622551F}"/>
          </ac:spMkLst>
        </pc:spChg>
        <pc:spChg chg="mod">
          <ac:chgData name="Ashish A" userId="2caf52eb-dcd8-449f-894d-301a1dc41db4" providerId="ADAL" clId="{50AFA248-96A0-41D3-A1AA-07577B944AC4}" dt="2024-05-23T10:43:12.252" v="3056" actId="165"/>
          <ac:spMkLst>
            <pc:docMk/>
            <pc:sldMk cId="235770368" sldId="4748"/>
            <ac:spMk id="74" creationId="{FC334E03-99B1-CC94-2953-8EE59476DC32}"/>
          </ac:spMkLst>
        </pc:spChg>
        <pc:spChg chg="add mod">
          <ac:chgData name="Ashish A" userId="2caf52eb-dcd8-449f-894d-301a1dc41db4" providerId="ADAL" clId="{50AFA248-96A0-41D3-A1AA-07577B944AC4}" dt="2024-05-23T11:21:13.221" v="5084" actId="113"/>
          <ac:spMkLst>
            <pc:docMk/>
            <pc:sldMk cId="235770368" sldId="4748"/>
            <ac:spMk id="75" creationId="{9682F927-7666-FB0C-54F7-79A39F0E5EAA}"/>
          </ac:spMkLst>
        </pc:spChg>
        <pc:spChg chg="add del mod">
          <ac:chgData name="Ashish A" userId="2caf52eb-dcd8-449f-894d-301a1dc41db4" providerId="ADAL" clId="{50AFA248-96A0-41D3-A1AA-07577B944AC4}" dt="2024-05-23T11:04:28.576" v="4473" actId="478"/>
          <ac:spMkLst>
            <pc:docMk/>
            <pc:sldMk cId="235770368" sldId="4748"/>
            <ac:spMk id="76" creationId="{4633BE0B-9A30-AEE1-974F-3B897EFCD340}"/>
          </ac:spMkLst>
        </pc:spChg>
        <pc:spChg chg="add mod">
          <ac:chgData name="Ashish A" userId="2caf52eb-dcd8-449f-894d-301a1dc41db4" providerId="ADAL" clId="{50AFA248-96A0-41D3-A1AA-07577B944AC4}" dt="2024-05-23T12:10:47.311" v="6174" actId="1035"/>
          <ac:spMkLst>
            <pc:docMk/>
            <pc:sldMk cId="235770368" sldId="4748"/>
            <ac:spMk id="77" creationId="{3984CE0F-5FD8-5A76-B181-C6BAAD8B5CE9}"/>
          </ac:spMkLst>
        </pc:spChg>
        <pc:spChg chg="add mod">
          <ac:chgData name="Ashish A" userId="2caf52eb-dcd8-449f-894d-301a1dc41db4" providerId="ADAL" clId="{50AFA248-96A0-41D3-A1AA-07577B944AC4}" dt="2024-05-23T10:50:00.599" v="3779" actId="164"/>
          <ac:spMkLst>
            <pc:docMk/>
            <pc:sldMk cId="235770368" sldId="4748"/>
            <ac:spMk id="78" creationId="{5D799EBD-5119-15BF-1945-FD68FDAA8FD8}"/>
          </ac:spMkLst>
        </pc:spChg>
        <pc:spChg chg="add mod">
          <ac:chgData name="Ashish A" userId="2caf52eb-dcd8-449f-894d-301a1dc41db4" providerId="ADAL" clId="{50AFA248-96A0-41D3-A1AA-07577B944AC4}" dt="2024-05-23T10:50:00.599" v="3779" actId="164"/>
          <ac:spMkLst>
            <pc:docMk/>
            <pc:sldMk cId="235770368" sldId="4748"/>
            <ac:spMk id="79" creationId="{0CA327E3-A21F-058C-3114-EAF735BC692D}"/>
          </ac:spMkLst>
        </pc:spChg>
        <pc:spChg chg="add mod">
          <ac:chgData name="Ashish A" userId="2caf52eb-dcd8-449f-894d-301a1dc41db4" providerId="ADAL" clId="{50AFA248-96A0-41D3-A1AA-07577B944AC4}" dt="2024-05-23T10:49:58.428" v="3778" actId="164"/>
          <ac:spMkLst>
            <pc:docMk/>
            <pc:sldMk cId="235770368" sldId="4748"/>
            <ac:spMk id="80" creationId="{DBD2F0F5-8777-A040-4B4B-2927EFBF802A}"/>
          </ac:spMkLst>
        </pc:spChg>
        <pc:spChg chg="add mod">
          <ac:chgData name="Ashish A" userId="2caf52eb-dcd8-449f-894d-301a1dc41db4" providerId="ADAL" clId="{50AFA248-96A0-41D3-A1AA-07577B944AC4}" dt="2024-05-23T10:50:19.405" v="3814" actId="20577"/>
          <ac:spMkLst>
            <pc:docMk/>
            <pc:sldMk cId="235770368" sldId="4748"/>
            <ac:spMk id="81" creationId="{CA275430-8845-8DFB-EB45-652BACA4360D}"/>
          </ac:spMkLst>
        </pc:spChg>
        <pc:spChg chg="add mod">
          <ac:chgData name="Ashish A" userId="2caf52eb-dcd8-449f-894d-301a1dc41db4" providerId="ADAL" clId="{50AFA248-96A0-41D3-A1AA-07577B944AC4}" dt="2024-05-23T11:22:01.059" v="5126" actId="1035"/>
          <ac:spMkLst>
            <pc:docMk/>
            <pc:sldMk cId="235770368" sldId="4748"/>
            <ac:spMk id="95" creationId="{DC4C3BD0-E263-531D-B7F2-1DE19414CBAF}"/>
          </ac:spMkLst>
        </pc:spChg>
        <pc:spChg chg="add mod">
          <ac:chgData name="Ashish A" userId="2caf52eb-dcd8-449f-894d-301a1dc41db4" providerId="ADAL" clId="{50AFA248-96A0-41D3-A1AA-07577B944AC4}" dt="2024-05-23T11:23:27.082" v="5171" actId="12788"/>
          <ac:spMkLst>
            <pc:docMk/>
            <pc:sldMk cId="235770368" sldId="4748"/>
            <ac:spMk id="96" creationId="{741A5580-E2E7-F42A-DAA7-2291E43B9D36}"/>
          </ac:spMkLst>
        </pc:spChg>
        <pc:spChg chg="add del mod">
          <ac:chgData name="Ashish A" userId="2caf52eb-dcd8-449f-894d-301a1dc41db4" providerId="ADAL" clId="{50AFA248-96A0-41D3-A1AA-07577B944AC4}" dt="2024-05-23T11:20:18.955" v="5029" actId="478"/>
          <ac:spMkLst>
            <pc:docMk/>
            <pc:sldMk cId="235770368" sldId="4748"/>
            <ac:spMk id="97" creationId="{603A28B0-DD59-4445-A5C8-ADAC2A91EC19}"/>
          </ac:spMkLst>
        </pc:spChg>
        <pc:spChg chg="add mod">
          <ac:chgData name="Ashish A" userId="2caf52eb-dcd8-449f-894d-301a1dc41db4" providerId="ADAL" clId="{50AFA248-96A0-41D3-A1AA-07577B944AC4}" dt="2024-05-23T11:23:29.086" v="5172" actId="465"/>
          <ac:spMkLst>
            <pc:docMk/>
            <pc:sldMk cId="235770368" sldId="4748"/>
            <ac:spMk id="98" creationId="{3A48EEE9-428A-8A87-FC17-45CBBB437883}"/>
          </ac:spMkLst>
        </pc:spChg>
        <pc:spChg chg="add del mod">
          <ac:chgData name="Ashish A" userId="2caf52eb-dcd8-449f-894d-301a1dc41db4" providerId="ADAL" clId="{50AFA248-96A0-41D3-A1AA-07577B944AC4}" dt="2024-05-23T11:23:11.998" v="5166" actId="478"/>
          <ac:spMkLst>
            <pc:docMk/>
            <pc:sldMk cId="235770368" sldId="4748"/>
            <ac:spMk id="99" creationId="{F2AF558C-4043-7E94-104E-5B3B2319E049}"/>
          </ac:spMkLst>
        </pc:spChg>
        <pc:spChg chg="add mod">
          <ac:chgData name="Ashish A" userId="2caf52eb-dcd8-449f-894d-301a1dc41db4" providerId="ADAL" clId="{50AFA248-96A0-41D3-A1AA-07577B944AC4}" dt="2024-05-23T11:20:11.920" v="5022" actId="1076"/>
          <ac:spMkLst>
            <pc:docMk/>
            <pc:sldMk cId="235770368" sldId="4748"/>
            <ac:spMk id="100" creationId="{40A39707-0753-FB9C-3411-37F16A6E322D}"/>
          </ac:spMkLst>
        </pc:spChg>
        <pc:spChg chg="add mod">
          <ac:chgData name="Ashish A" userId="2caf52eb-dcd8-449f-894d-301a1dc41db4" providerId="ADAL" clId="{50AFA248-96A0-41D3-A1AA-07577B944AC4}" dt="2024-05-23T11:23:29.086" v="5172" actId="465"/>
          <ac:spMkLst>
            <pc:docMk/>
            <pc:sldMk cId="235770368" sldId="4748"/>
            <ac:spMk id="101" creationId="{DB8D97C3-65BE-D4CC-4EC1-2433EB6763CB}"/>
          </ac:spMkLst>
        </pc:spChg>
        <pc:spChg chg="add mod">
          <ac:chgData name="Ashish A" userId="2caf52eb-dcd8-449f-894d-301a1dc41db4" providerId="ADAL" clId="{50AFA248-96A0-41D3-A1AA-07577B944AC4}" dt="2024-05-23T11:22:35.964" v="5158" actId="1037"/>
          <ac:spMkLst>
            <pc:docMk/>
            <pc:sldMk cId="235770368" sldId="4748"/>
            <ac:spMk id="102" creationId="{DAEA3DB0-93C4-A403-189B-3A18A19C7ED0}"/>
          </ac:spMkLst>
        </pc:spChg>
        <pc:spChg chg="add mod">
          <ac:chgData name="Ashish A" userId="2caf52eb-dcd8-449f-894d-301a1dc41db4" providerId="ADAL" clId="{50AFA248-96A0-41D3-A1AA-07577B944AC4}" dt="2024-05-23T11:24:18.776" v="5243" actId="1036"/>
          <ac:spMkLst>
            <pc:docMk/>
            <pc:sldMk cId="235770368" sldId="4748"/>
            <ac:spMk id="103" creationId="{33766862-166D-C1BE-1BCF-0A2777BC6684}"/>
          </ac:spMkLst>
        </pc:spChg>
        <pc:spChg chg="add del mod">
          <ac:chgData name="Ashish A" userId="2caf52eb-dcd8-449f-894d-301a1dc41db4" providerId="ADAL" clId="{50AFA248-96A0-41D3-A1AA-07577B944AC4}" dt="2024-05-23T11:23:46.589" v="5192" actId="478"/>
          <ac:spMkLst>
            <pc:docMk/>
            <pc:sldMk cId="235770368" sldId="4748"/>
            <ac:spMk id="104" creationId="{7D4C7D25-2438-E3BB-8F12-95158D23F767}"/>
          </ac:spMkLst>
        </pc:spChg>
        <pc:spChg chg="add mod">
          <ac:chgData name="Ashish A" userId="2caf52eb-dcd8-449f-894d-301a1dc41db4" providerId="ADAL" clId="{50AFA248-96A0-41D3-A1AA-07577B944AC4}" dt="2024-05-23T11:24:12.746" v="5238" actId="1036"/>
          <ac:spMkLst>
            <pc:docMk/>
            <pc:sldMk cId="235770368" sldId="4748"/>
            <ac:spMk id="105" creationId="{6563B541-66BC-2FCC-7872-657FAC0FE4BE}"/>
          </ac:spMkLst>
        </pc:spChg>
        <pc:grpChg chg="add del mod">
          <ac:chgData name="Ashish A" userId="2caf52eb-dcd8-449f-894d-301a1dc41db4" providerId="ADAL" clId="{50AFA248-96A0-41D3-A1AA-07577B944AC4}" dt="2024-05-23T10:43:12.252" v="3056" actId="165"/>
          <ac:grpSpMkLst>
            <pc:docMk/>
            <pc:sldMk cId="235770368" sldId="4748"/>
            <ac:grpSpMk id="6" creationId="{3F3C2564-3F4E-4EF9-58FF-A986A3030404}"/>
          </ac:grpSpMkLst>
        </pc:grpChg>
        <pc:grpChg chg="add del mod">
          <ac:chgData name="Ashish A" userId="2caf52eb-dcd8-449f-894d-301a1dc41db4" providerId="ADAL" clId="{50AFA248-96A0-41D3-A1AA-07577B944AC4}" dt="2024-05-23T05:22:04.037" v="798" actId="478"/>
          <ac:grpSpMkLst>
            <pc:docMk/>
            <pc:sldMk cId="235770368" sldId="4748"/>
            <ac:grpSpMk id="11" creationId="{CB186385-FF35-B3D6-BA8A-7D80E0C74C96}"/>
          </ac:grpSpMkLst>
        </pc:grpChg>
        <pc:grpChg chg="add mod">
          <ac:chgData name="Ashish A" userId="2caf52eb-dcd8-449f-894d-301a1dc41db4" providerId="ADAL" clId="{50AFA248-96A0-41D3-A1AA-07577B944AC4}" dt="2024-05-23T05:22:18.893" v="807" actId="1076"/>
          <ac:grpSpMkLst>
            <pc:docMk/>
            <pc:sldMk cId="235770368" sldId="4748"/>
            <ac:grpSpMk id="25" creationId="{E679897F-ECE0-8A44-B151-93A508739B5C}"/>
          </ac:grpSpMkLst>
        </pc:grpChg>
        <pc:grpChg chg="mod topLvl">
          <ac:chgData name="Ashish A" userId="2caf52eb-dcd8-449f-894d-301a1dc41db4" providerId="ADAL" clId="{50AFA248-96A0-41D3-A1AA-07577B944AC4}" dt="2024-05-23T11:24:30.233" v="5244" actId="164"/>
          <ac:grpSpMkLst>
            <pc:docMk/>
            <pc:sldMk cId="235770368" sldId="4748"/>
            <ac:grpSpMk id="34" creationId="{1468BC28-2490-2252-27B1-38338937231B}"/>
          </ac:grpSpMkLst>
        </pc:grpChg>
        <pc:grpChg chg="mod topLvl">
          <ac:chgData name="Ashish A" userId="2caf52eb-dcd8-449f-894d-301a1dc41db4" providerId="ADAL" clId="{50AFA248-96A0-41D3-A1AA-07577B944AC4}" dt="2024-05-23T11:24:30.233" v="5244" actId="164"/>
          <ac:grpSpMkLst>
            <pc:docMk/>
            <pc:sldMk cId="235770368" sldId="4748"/>
            <ac:grpSpMk id="35" creationId="{42E35065-AE61-8479-CF84-3C5CD11A5B2B}"/>
          </ac:grpSpMkLst>
        </pc:grpChg>
        <pc:grpChg chg="mod topLvl">
          <ac:chgData name="Ashish A" userId="2caf52eb-dcd8-449f-894d-301a1dc41db4" providerId="ADAL" clId="{50AFA248-96A0-41D3-A1AA-07577B944AC4}" dt="2024-05-23T11:24:30.233" v="5244" actId="164"/>
          <ac:grpSpMkLst>
            <pc:docMk/>
            <pc:sldMk cId="235770368" sldId="4748"/>
            <ac:grpSpMk id="36" creationId="{705FEF8B-14B6-65B7-647A-E909F02AF11A}"/>
          </ac:grpSpMkLst>
        </pc:grpChg>
        <pc:grpChg chg="add mod">
          <ac:chgData name="Ashish A" userId="2caf52eb-dcd8-449f-894d-301a1dc41db4" providerId="ADAL" clId="{50AFA248-96A0-41D3-A1AA-07577B944AC4}" dt="2024-05-23T05:22:18.893" v="807" actId="1076"/>
          <ac:grpSpMkLst>
            <pc:docMk/>
            <pc:sldMk cId="235770368" sldId="4748"/>
            <ac:grpSpMk id="39" creationId="{A67F4C5C-8E39-D98E-0BAC-F825B801764F}"/>
          </ac:grpSpMkLst>
        </pc:grpChg>
        <pc:grpChg chg="add mod">
          <ac:chgData name="Ashish A" userId="2caf52eb-dcd8-449f-894d-301a1dc41db4" providerId="ADAL" clId="{50AFA248-96A0-41D3-A1AA-07577B944AC4}" dt="2024-05-23T11:24:30.233" v="5244" actId="164"/>
          <ac:grpSpMkLst>
            <pc:docMk/>
            <pc:sldMk cId="235770368" sldId="4748"/>
            <ac:grpSpMk id="82" creationId="{35A9CFFE-8817-48A5-E49C-425F79A1927B}"/>
          </ac:grpSpMkLst>
        </pc:grpChg>
        <pc:grpChg chg="add mod">
          <ac:chgData name="Ashish A" userId="2caf52eb-dcd8-449f-894d-301a1dc41db4" providerId="ADAL" clId="{50AFA248-96A0-41D3-A1AA-07577B944AC4}" dt="2024-05-23T11:24:30.233" v="5244" actId="164"/>
          <ac:grpSpMkLst>
            <pc:docMk/>
            <pc:sldMk cId="235770368" sldId="4748"/>
            <ac:grpSpMk id="83" creationId="{9E59B921-5EBB-8A31-2AD3-3F4914B8157F}"/>
          </ac:grpSpMkLst>
        </pc:grpChg>
        <pc:grpChg chg="add mod">
          <ac:chgData name="Ashish A" userId="2caf52eb-dcd8-449f-894d-301a1dc41db4" providerId="ADAL" clId="{50AFA248-96A0-41D3-A1AA-07577B944AC4}" dt="2024-05-23T11:24:31.646" v="5249" actId="1036"/>
          <ac:grpSpMkLst>
            <pc:docMk/>
            <pc:sldMk cId="235770368" sldId="4748"/>
            <ac:grpSpMk id="106" creationId="{3C51E2C7-9214-13EE-A8E6-9D2E2131C4C5}"/>
          </ac:grpSpMkLst>
        </pc:grpChg>
        <pc:cxnChg chg="mod topLvl">
          <ac:chgData name="Ashish A" userId="2caf52eb-dcd8-449f-894d-301a1dc41db4" providerId="ADAL" clId="{50AFA248-96A0-41D3-A1AA-07577B944AC4}" dt="2024-05-23T11:24:30.233" v="5244" actId="164"/>
          <ac:cxnSpMkLst>
            <pc:docMk/>
            <pc:sldMk cId="235770368" sldId="4748"/>
            <ac:cxnSpMk id="26" creationId="{64B9ECBE-DF51-C70D-238C-EB487C011C48}"/>
          </ac:cxnSpMkLst>
        </pc:cxnChg>
        <pc:cxnChg chg="mod topLvl">
          <ac:chgData name="Ashish A" userId="2caf52eb-dcd8-449f-894d-301a1dc41db4" providerId="ADAL" clId="{50AFA248-96A0-41D3-A1AA-07577B944AC4}" dt="2024-05-23T11:24:30.233" v="5244" actId="164"/>
          <ac:cxnSpMkLst>
            <pc:docMk/>
            <pc:sldMk cId="235770368" sldId="4748"/>
            <ac:cxnSpMk id="27" creationId="{2FA69A9D-C066-307E-9CC2-64C399694C27}"/>
          </ac:cxnSpMkLst>
        </pc:cxnChg>
        <pc:cxnChg chg="mod topLvl">
          <ac:chgData name="Ashish A" userId="2caf52eb-dcd8-449f-894d-301a1dc41db4" providerId="ADAL" clId="{50AFA248-96A0-41D3-A1AA-07577B944AC4}" dt="2024-05-23T11:24:30.233" v="5244" actId="164"/>
          <ac:cxnSpMkLst>
            <pc:docMk/>
            <pc:sldMk cId="235770368" sldId="4748"/>
            <ac:cxnSpMk id="28" creationId="{A21EF9DE-6964-D38F-B31C-37101A7A2507}"/>
          </ac:cxnSpMkLst>
        </pc:cxnChg>
        <pc:cxnChg chg="mod topLvl">
          <ac:chgData name="Ashish A" userId="2caf52eb-dcd8-449f-894d-301a1dc41db4" providerId="ADAL" clId="{50AFA248-96A0-41D3-A1AA-07577B944AC4}" dt="2024-05-23T11:24:30.233" v="5244" actId="164"/>
          <ac:cxnSpMkLst>
            <pc:docMk/>
            <pc:sldMk cId="235770368" sldId="4748"/>
            <ac:cxnSpMk id="29" creationId="{2616563A-4CC3-CD1D-F416-BAC793CCD90D}"/>
          </ac:cxnSpMkLst>
        </pc:cxnChg>
        <pc:cxnChg chg="add del mod">
          <ac:chgData name="Ashish A" userId="2caf52eb-dcd8-449f-894d-301a1dc41db4" providerId="ADAL" clId="{50AFA248-96A0-41D3-A1AA-07577B944AC4}" dt="2024-05-23T10:38:24.025" v="2938" actId="478"/>
          <ac:cxnSpMkLst>
            <pc:docMk/>
            <pc:sldMk cId="235770368" sldId="4748"/>
            <ac:cxnSpMk id="48" creationId="{A4127A4E-9A77-9E05-685F-6754866F1605}"/>
          </ac:cxnSpMkLst>
        </pc:cxnChg>
        <pc:cxnChg chg="add del mod">
          <ac:chgData name="Ashish A" userId="2caf52eb-dcd8-449f-894d-301a1dc41db4" providerId="ADAL" clId="{50AFA248-96A0-41D3-A1AA-07577B944AC4}" dt="2024-05-23T10:53:41.413" v="3912" actId="478"/>
          <ac:cxnSpMkLst>
            <pc:docMk/>
            <pc:sldMk cId="235770368" sldId="4748"/>
            <ac:cxnSpMk id="85" creationId="{1BAB6AD8-C6A4-3EC9-06C9-AB882581E26C}"/>
          </ac:cxnSpMkLst>
        </pc:cxnChg>
        <pc:cxnChg chg="add del">
          <ac:chgData name="Ashish A" userId="2caf52eb-dcd8-449f-894d-301a1dc41db4" providerId="ADAL" clId="{50AFA248-96A0-41D3-A1AA-07577B944AC4}" dt="2024-05-23T10:53:48.783" v="3914" actId="478"/>
          <ac:cxnSpMkLst>
            <pc:docMk/>
            <pc:sldMk cId="235770368" sldId="4748"/>
            <ac:cxnSpMk id="94" creationId="{725E3BF6-9088-C2AE-166F-DB6245ED67A7}"/>
          </ac:cxnSpMkLst>
        </pc:cxnChg>
      </pc:sldChg>
      <pc:sldChg chg="addSp delSp modSp add del mod">
        <pc:chgData name="Ashish A" userId="2caf52eb-dcd8-449f-894d-301a1dc41db4" providerId="ADAL" clId="{50AFA248-96A0-41D3-A1AA-07577B944AC4}" dt="2024-05-23T11:02:31.015" v="4392" actId="47"/>
        <pc:sldMkLst>
          <pc:docMk/>
          <pc:sldMk cId="494854312" sldId="4749"/>
        </pc:sldMkLst>
        <pc:spChg chg="del">
          <ac:chgData name="Ashish A" userId="2caf52eb-dcd8-449f-894d-301a1dc41db4" providerId="ADAL" clId="{50AFA248-96A0-41D3-A1AA-07577B944AC4}" dt="2024-05-23T05:30:24.752" v="1252" actId="478"/>
          <ac:spMkLst>
            <pc:docMk/>
            <pc:sldMk cId="494854312" sldId="4749"/>
            <ac:spMk id="2" creationId="{FA518D92-C8C5-44BD-0B87-CD447831D7C8}"/>
          </ac:spMkLst>
        </pc:spChg>
        <pc:spChg chg="add del mod">
          <ac:chgData name="Ashish A" userId="2caf52eb-dcd8-449f-894d-301a1dc41db4" providerId="ADAL" clId="{50AFA248-96A0-41D3-A1AA-07577B944AC4}" dt="2024-05-23T05:36:17.433" v="1604" actId="1037"/>
          <ac:spMkLst>
            <pc:docMk/>
            <pc:sldMk cId="494854312" sldId="4749"/>
            <ac:spMk id="3" creationId="{597F841D-6CA1-F077-0C07-5FA8E4ACD577}"/>
          </ac:spMkLst>
        </pc:spChg>
        <pc:spChg chg="mod">
          <ac:chgData name="Ashish A" userId="2caf52eb-dcd8-449f-894d-301a1dc41db4" providerId="ADAL" clId="{50AFA248-96A0-41D3-A1AA-07577B944AC4}" dt="2024-05-23T05:44:36.398" v="1610" actId="20577"/>
          <ac:spMkLst>
            <pc:docMk/>
            <pc:sldMk cId="494854312" sldId="4749"/>
            <ac:spMk id="5" creationId="{00000000-0000-0000-0000-000000000000}"/>
          </ac:spMkLst>
        </pc:spChg>
        <pc:spChg chg="add mod">
          <ac:chgData name="Ashish A" userId="2caf52eb-dcd8-449f-894d-301a1dc41db4" providerId="ADAL" clId="{50AFA248-96A0-41D3-A1AA-07577B944AC4}" dt="2024-05-23T05:36:36.109" v="1606" actId="1076"/>
          <ac:spMkLst>
            <pc:docMk/>
            <pc:sldMk cId="494854312" sldId="4749"/>
            <ac:spMk id="10" creationId="{5AC4AD79-9151-953C-EEE3-ACF8A7F4488D}"/>
          </ac:spMkLst>
        </pc:spChg>
        <pc:spChg chg="add del">
          <ac:chgData name="Ashish A" userId="2caf52eb-dcd8-449f-894d-301a1dc41db4" providerId="ADAL" clId="{50AFA248-96A0-41D3-A1AA-07577B944AC4}" dt="2024-05-23T05:32:38.527" v="1495" actId="478"/>
          <ac:spMkLst>
            <pc:docMk/>
            <pc:sldMk cId="494854312" sldId="4749"/>
            <ac:spMk id="11" creationId="{BDF5957E-2393-6832-F89C-A57F5B3DB1BF}"/>
          </ac:spMkLst>
        </pc:spChg>
        <pc:spChg chg="add del">
          <ac:chgData name="Ashish A" userId="2caf52eb-dcd8-449f-894d-301a1dc41db4" providerId="ADAL" clId="{50AFA248-96A0-41D3-A1AA-07577B944AC4}" dt="2024-05-23T05:32:44.852" v="1497" actId="478"/>
          <ac:spMkLst>
            <pc:docMk/>
            <pc:sldMk cId="494854312" sldId="4749"/>
            <ac:spMk id="12" creationId="{9F1EA25C-BC12-BC74-DE93-51661206198D}"/>
          </ac:spMkLst>
        </pc:spChg>
        <pc:spChg chg="add del mod">
          <ac:chgData name="Ashish A" userId="2caf52eb-dcd8-449f-894d-301a1dc41db4" providerId="ADAL" clId="{50AFA248-96A0-41D3-A1AA-07577B944AC4}" dt="2024-05-23T05:33:41.394" v="1515" actId="478"/>
          <ac:spMkLst>
            <pc:docMk/>
            <pc:sldMk cId="494854312" sldId="4749"/>
            <ac:spMk id="15" creationId="{371A8CEE-C0AA-7976-2DCD-BA3CA2980E7C}"/>
          </ac:spMkLst>
        </pc:spChg>
        <pc:spChg chg="add mod">
          <ac:chgData name="Ashish A" userId="2caf52eb-dcd8-449f-894d-301a1dc41db4" providerId="ADAL" clId="{50AFA248-96A0-41D3-A1AA-07577B944AC4}" dt="2024-05-23T05:36:17.433" v="1604" actId="1037"/>
          <ac:spMkLst>
            <pc:docMk/>
            <pc:sldMk cId="494854312" sldId="4749"/>
            <ac:spMk id="16" creationId="{B3726040-552B-750C-8A5F-7798A3BC843F}"/>
          </ac:spMkLst>
        </pc:spChg>
        <pc:spChg chg="add del mod">
          <ac:chgData name="Ashish A" userId="2caf52eb-dcd8-449f-894d-301a1dc41db4" providerId="ADAL" clId="{50AFA248-96A0-41D3-A1AA-07577B944AC4}" dt="2024-05-23T05:36:31.757" v="1605" actId="1076"/>
          <ac:spMkLst>
            <pc:docMk/>
            <pc:sldMk cId="494854312" sldId="4749"/>
            <ac:spMk id="17" creationId="{DCF2B887-9851-8EF5-852A-5DC2C550D67C}"/>
          </ac:spMkLst>
        </pc:spChg>
        <pc:spChg chg="del">
          <ac:chgData name="Ashish A" userId="2caf52eb-dcd8-449f-894d-301a1dc41db4" providerId="ADAL" clId="{50AFA248-96A0-41D3-A1AA-07577B944AC4}" dt="2024-05-23T05:29:32.155" v="1232" actId="478"/>
          <ac:spMkLst>
            <pc:docMk/>
            <pc:sldMk cId="494854312" sldId="4749"/>
            <ac:spMk id="46" creationId="{B130253B-4A22-F4F3-0A76-254475E606E7}"/>
          </ac:spMkLst>
        </pc:spChg>
        <pc:spChg chg="del">
          <ac:chgData name="Ashish A" userId="2caf52eb-dcd8-449f-894d-301a1dc41db4" providerId="ADAL" clId="{50AFA248-96A0-41D3-A1AA-07577B944AC4}" dt="2024-05-23T05:29:32.155" v="1232" actId="478"/>
          <ac:spMkLst>
            <pc:docMk/>
            <pc:sldMk cId="494854312" sldId="4749"/>
            <ac:spMk id="47" creationId="{2A426ABD-5034-0532-9551-EA4EFF0DE4CD}"/>
          </ac:spMkLst>
        </pc:spChg>
        <pc:spChg chg="del">
          <ac:chgData name="Ashish A" userId="2caf52eb-dcd8-449f-894d-301a1dc41db4" providerId="ADAL" clId="{50AFA248-96A0-41D3-A1AA-07577B944AC4}" dt="2024-05-23T05:29:32.155" v="1232" actId="478"/>
          <ac:spMkLst>
            <pc:docMk/>
            <pc:sldMk cId="494854312" sldId="4749"/>
            <ac:spMk id="49" creationId="{1C47139D-5112-7AAC-6AC5-85D8B3EB25E9}"/>
          </ac:spMkLst>
        </pc:spChg>
        <pc:spChg chg="del">
          <ac:chgData name="Ashish A" userId="2caf52eb-dcd8-449f-894d-301a1dc41db4" providerId="ADAL" clId="{50AFA248-96A0-41D3-A1AA-07577B944AC4}" dt="2024-05-23T05:29:32.155" v="1232" actId="478"/>
          <ac:spMkLst>
            <pc:docMk/>
            <pc:sldMk cId="494854312" sldId="4749"/>
            <ac:spMk id="50" creationId="{FC1B40C0-58F5-8F91-E66F-96DDD36161A7}"/>
          </ac:spMkLst>
        </pc:spChg>
        <pc:spChg chg="del">
          <ac:chgData name="Ashish A" userId="2caf52eb-dcd8-449f-894d-301a1dc41db4" providerId="ADAL" clId="{50AFA248-96A0-41D3-A1AA-07577B944AC4}" dt="2024-05-23T05:29:32.155" v="1232" actId="478"/>
          <ac:spMkLst>
            <pc:docMk/>
            <pc:sldMk cId="494854312" sldId="4749"/>
            <ac:spMk id="51" creationId="{937EAECF-DABC-632C-F7E5-F64750269198}"/>
          </ac:spMkLst>
        </pc:spChg>
        <pc:spChg chg="del">
          <ac:chgData name="Ashish A" userId="2caf52eb-dcd8-449f-894d-301a1dc41db4" providerId="ADAL" clId="{50AFA248-96A0-41D3-A1AA-07577B944AC4}" dt="2024-05-23T05:29:32.155" v="1232" actId="478"/>
          <ac:spMkLst>
            <pc:docMk/>
            <pc:sldMk cId="494854312" sldId="4749"/>
            <ac:spMk id="52" creationId="{B3703280-A585-2CEF-F415-BA28019A3B11}"/>
          </ac:spMkLst>
        </pc:spChg>
        <pc:graphicFrameChg chg="add mod">
          <ac:chgData name="Ashish A" userId="2caf52eb-dcd8-449f-894d-301a1dc41db4" providerId="ADAL" clId="{50AFA248-96A0-41D3-A1AA-07577B944AC4}" dt="2024-05-23T05:30:02.264" v="1233"/>
          <ac:graphicFrameMkLst>
            <pc:docMk/>
            <pc:sldMk cId="494854312" sldId="4749"/>
            <ac:graphicFrameMk id="4" creationId="{C01F8515-E298-3146-39AE-2CA387B516BC}"/>
          </ac:graphicFrameMkLst>
        </pc:graphicFrameChg>
        <pc:graphicFrameChg chg="add mod">
          <ac:chgData name="Ashish A" userId="2caf52eb-dcd8-449f-894d-301a1dc41db4" providerId="ADAL" clId="{50AFA248-96A0-41D3-A1AA-07577B944AC4}" dt="2024-05-23T05:36:31.757" v="1605" actId="1076"/>
          <ac:graphicFrameMkLst>
            <pc:docMk/>
            <pc:sldMk cId="494854312" sldId="4749"/>
            <ac:graphicFrameMk id="6" creationId="{D1E4C350-B467-B777-E85F-A2CEEAD016E7}"/>
          </ac:graphicFrameMkLst>
        </pc:graphicFrameChg>
        <pc:graphicFrameChg chg="add mod">
          <ac:chgData name="Ashish A" userId="2caf52eb-dcd8-449f-894d-301a1dc41db4" providerId="ADAL" clId="{50AFA248-96A0-41D3-A1AA-07577B944AC4}" dt="2024-05-23T05:30:31.766" v="1254"/>
          <ac:graphicFrameMkLst>
            <pc:docMk/>
            <pc:sldMk cId="494854312" sldId="4749"/>
            <ac:graphicFrameMk id="7" creationId="{35047227-9E4E-5439-DA7E-397DC8152EC6}"/>
          </ac:graphicFrameMkLst>
        </pc:graphicFrameChg>
        <pc:graphicFrameChg chg="add del mod">
          <ac:chgData name="Ashish A" userId="2caf52eb-dcd8-449f-894d-301a1dc41db4" providerId="ADAL" clId="{50AFA248-96A0-41D3-A1AA-07577B944AC4}" dt="2024-05-23T05:32:49.997" v="1498" actId="478"/>
          <ac:graphicFrameMkLst>
            <pc:docMk/>
            <pc:sldMk cId="494854312" sldId="4749"/>
            <ac:graphicFrameMk id="8" creationId="{33642A39-D62E-FD78-3005-EF84AC41381C}"/>
          </ac:graphicFrameMkLst>
        </pc:graphicFrameChg>
        <pc:graphicFrameChg chg="add mod">
          <ac:chgData name="Ashish A" userId="2caf52eb-dcd8-449f-894d-301a1dc41db4" providerId="ADAL" clId="{50AFA248-96A0-41D3-A1AA-07577B944AC4}" dt="2024-05-23T05:32:50.483" v="1499"/>
          <ac:graphicFrameMkLst>
            <pc:docMk/>
            <pc:sldMk cId="494854312" sldId="4749"/>
            <ac:graphicFrameMk id="13" creationId="{C64A3D06-D533-3E5C-D1E0-44B3933F3A27}"/>
          </ac:graphicFrameMkLst>
        </pc:graphicFrameChg>
        <pc:graphicFrameChg chg="add del mod">
          <ac:chgData name="Ashish A" userId="2caf52eb-dcd8-449f-894d-301a1dc41db4" providerId="ADAL" clId="{50AFA248-96A0-41D3-A1AA-07577B944AC4}" dt="2024-05-23T05:35:32.297" v="1561" actId="478"/>
          <ac:graphicFrameMkLst>
            <pc:docMk/>
            <pc:sldMk cId="494854312" sldId="4749"/>
            <ac:graphicFrameMk id="14" creationId="{11458926-CF9B-93C0-0381-68776764DBD2}"/>
          </ac:graphicFrameMkLst>
        </pc:graphicFrameChg>
        <pc:graphicFrameChg chg="add mod">
          <ac:chgData name="Ashish A" userId="2caf52eb-dcd8-449f-894d-301a1dc41db4" providerId="ADAL" clId="{50AFA248-96A0-41D3-A1AA-07577B944AC4}" dt="2024-05-23T05:35:34.924" v="1562"/>
          <ac:graphicFrameMkLst>
            <pc:docMk/>
            <pc:sldMk cId="494854312" sldId="4749"/>
            <ac:graphicFrameMk id="18" creationId="{8008F80B-7A85-9EF5-5324-F3569405B6EE}"/>
          </ac:graphicFrameMkLst>
        </pc:graphicFrameChg>
        <pc:graphicFrameChg chg="add mod">
          <ac:chgData name="Ashish A" userId="2caf52eb-dcd8-449f-894d-301a1dc41db4" providerId="ADAL" clId="{50AFA248-96A0-41D3-A1AA-07577B944AC4}" dt="2024-05-23T05:36:17.433" v="1604" actId="1037"/>
          <ac:graphicFrameMkLst>
            <pc:docMk/>
            <pc:sldMk cId="494854312" sldId="4749"/>
            <ac:graphicFrameMk id="19" creationId="{3BE068A5-94A0-82E3-EE9E-065900A7904C}"/>
          </ac:graphicFrameMkLst>
        </pc:graphicFrameChg>
        <pc:cxnChg chg="del">
          <ac:chgData name="Ashish A" userId="2caf52eb-dcd8-449f-894d-301a1dc41db4" providerId="ADAL" clId="{50AFA248-96A0-41D3-A1AA-07577B944AC4}" dt="2024-05-23T05:29:32.155" v="1232" actId="478"/>
          <ac:cxnSpMkLst>
            <pc:docMk/>
            <pc:sldMk cId="494854312" sldId="4749"/>
            <ac:cxnSpMk id="48" creationId="{A4127A4E-9A77-9E05-685F-6754866F1605}"/>
          </ac:cxnSpMkLst>
        </pc:cxnChg>
      </pc:sldChg>
      <pc:sldChg chg="addSp delSp modSp add del mod">
        <pc:chgData name="Ashish A" userId="2caf52eb-dcd8-449f-894d-301a1dc41db4" providerId="ADAL" clId="{50AFA248-96A0-41D3-A1AA-07577B944AC4}" dt="2024-05-23T12:09:45.815" v="6137" actId="47"/>
        <pc:sldMkLst>
          <pc:docMk/>
          <pc:sldMk cId="155551464" sldId="4750"/>
        </pc:sldMkLst>
        <pc:spChg chg="del">
          <ac:chgData name="Ashish A" userId="2caf52eb-dcd8-449f-894d-301a1dc41db4" providerId="ADAL" clId="{50AFA248-96A0-41D3-A1AA-07577B944AC4}" dt="2024-05-23T05:44:46.079" v="1614" actId="478"/>
          <ac:spMkLst>
            <pc:docMk/>
            <pc:sldMk cId="155551464" sldId="4750"/>
            <ac:spMk id="2" creationId="{DB85D8B3-A6A1-6152-0FDD-7DB9BD5B8C18}"/>
          </ac:spMkLst>
        </pc:spChg>
        <pc:spChg chg="del">
          <ac:chgData name="Ashish A" userId="2caf52eb-dcd8-449f-894d-301a1dc41db4" providerId="ADAL" clId="{50AFA248-96A0-41D3-A1AA-07577B944AC4}" dt="2024-05-23T05:44:46.079" v="1614" actId="478"/>
          <ac:spMkLst>
            <pc:docMk/>
            <pc:sldMk cId="155551464" sldId="4750"/>
            <ac:spMk id="3" creationId="{E8EEB65E-2B92-9A3E-8678-A366B74B0702}"/>
          </ac:spMkLst>
        </pc:spChg>
        <pc:spChg chg="mod">
          <ac:chgData name="Ashish A" userId="2caf52eb-dcd8-449f-894d-301a1dc41db4" providerId="ADAL" clId="{50AFA248-96A0-41D3-A1AA-07577B944AC4}" dt="2024-05-23T11:10:51.835" v="4539" actId="13926"/>
          <ac:spMkLst>
            <pc:docMk/>
            <pc:sldMk cId="155551464" sldId="4750"/>
            <ac:spMk id="5" creationId="{00000000-0000-0000-0000-000000000000}"/>
          </ac:spMkLst>
        </pc:spChg>
        <pc:spChg chg="add mod">
          <ac:chgData name="Ashish A" userId="2caf52eb-dcd8-449f-894d-301a1dc41db4" providerId="ADAL" clId="{50AFA248-96A0-41D3-A1AA-07577B944AC4}" dt="2024-05-23T06:03:37.528" v="2055" actId="1036"/>
          <ac:spMkLst>
            <pc:docMk/>
            <pc:sldMk cId="155551464" sldId="4750"/>
            <ac:spMk id="11" creationId="{730DF083-5795-E0A6-EEE8-CC0A7C2D2F4C}"/>
          </ac:spMkLst>
        </pc:spChg>
        <pc:spChg chg="add mod">
          <ac:chgData name="Ashish A" userId="2caf52eb-dcd8-449f-894d-301a1dc41db4" providerId="ADAL" clId="{50AFA248-96A0-41D3-A1AA-07577B944AC4}" dt="2024-05-23T06:04:20.237" v="2139" actId="1035"/>
          <ac:spMkLst>
            <pc:docMk/>
            <pc:sldMk cId="155551464" sldId="4750"/>
            <ac:spMk id="12" creationId="{642638E0-7068-AE20-5062-504E2B972854}"/>
          </ac:spMkLst>
        </pc:spChg>
        <pc:spChg chg="add mod">
          <ac:chgData name="Ashish A" userId="2caf52eb-dcd8-449f-894d-301a1dc41db4" providerId="ADAL" clId="{50AFA248-96A0-41D3-A1AA-07577B944AC4}" dt="2024-05-23T06:03:37.528" v="2055" actId="1036"/>
          <ac:spMkLst>
            <pc:docMk/>
            <pc:sldMk cId="155551464" sldId="4750"/>
            <ac:spMk id="13" creationId="{C1797096-FE0A-EC6B-152E-4D87E17E0903}"/>
          </ac:spMkLst>
        </pc:spChg>
        <pc:spChg chg="add mod">
          <ac:chgData name="Ashish A" userId="2caf52eb-dcd8-449f-894d-301a1dc41db4" providerId="ADAL" clId="{50AFA248-96A0-41D3-A1AA-07577B944AC4}" dt="2024-05-23T06:04:45.502" v="2193" actId="1038"/>
          <ac:spMkLst>
            <pc:docMk/>
            <pc:sldMk cId="155551464" sldId="4750"/>
            <ac:spMk id="14" creationId="{1D3E6CC9-02DB-2756-61DE-77F8EAF0F1A6}"/>
          </ac:spMkLst>
        </pc:spChg>
        <pc:graphicFrameChg chg="add mod">
          <ac:chgData name="Ashish A" userId="2caf52eb-dcd8-449f-894d-301a1dc41db4" providerId="ADAL" clId="{50AFA248-96A0-41D3-A1AA-07577B944AC4}" dt="2024-05-23T06:01:32.605" v="1831"/>
          <ac:graphicFrameMkLst>
            <pc:docMk/>
            <pc:sldMk cId="155551464" sldId="4750"/>
            <ac:graphicFrameMk id="4" creationId="{E108570A-012D-C4F2-0650-B7F062A2FC3F}"/>
          </ac:graphicFrameMkLst>
        </pc:graphicFrameChg>
        <pc:graphicFrameChg chg="add del mod">
          <ac:chgData name="Ashish A" userId="2caf52eb-dcd8-449f-894d-301a1dc41db4" providerId="ADAL" clId="{50AFA248-96A0-41D3-A1AA-07577B944AC4}" dt="2024-05-23T06:01:53.298" v="1841" actId="478"/>
          <ac:graphicFrameMkLst>
            <pc:docMk/>
            <pc:sldMk cId="155551464" sldId="4750"/>
            <ac:graphicFrameMk id="7" creationId="{5F45C259-2E04-5BEE-6337-2AA8FC30027A}"/>
          </ac:graphicFrameMkLst>
        </pc:graphicFrameChg>
        <pc:graphicFrameChg chg="add mod">
          <ac:chgData name="Ashish A" userId="2caf52eb-dcd8-449f-894d-301a1dc41db4" providerId="ADAL" clId="{50AFA248-96A0-41D3-A1AA-07577B944AC4}" dt="2024-05-23T06:01:58.502" v="1842"/>
          <ac:graphicFrameMkLst>
            <pc:docMk/>
            <pc:sldMk cId="155551464" sldId="4750"/>
            <ac:graphicFrameMk id="8" creationId="{E4411898-771C-A12F-7CA6-F31FA505B3B1}"/>
          </ac:graphicFrameMkLst>
        </pc:graphicFrameChg>
        <pc:picChg chg="mod">
          <ac:chgData name="Ashish A" userId="2caf52eb-dcd8-449f-894d-301a1dc41db4" providerId="ADAL" clId="{50AFA248-96A0-41D3-A1AA-07577B944AC4}" dt="2024-05-23T12:06:07.208" v="5916" actId="1076"/>
          <ac:picMkLst>
            <pc:docMk/>
            <pc:sldMk cId="155551464" sldId="4750"/>
            <ac:picMk id="2" creationId="{33CE589D-2B21-2EF1-2D22-49599FC57E0A}"/>
          </ac:picMkLst>
        </pc:picChg>
        <pc:picChg chg="add">
          <ac:chgData name="Ashish A" userId="2caf52eb-dcd8-449f-894d-301a1dc41db4" providerId="ADAL" clId="{50AFA248-96A0-41D3-A1AA-07577B944AC4}" dt="2024-05-23T06:01:34.289" v="1832"/>
          <ac:picMkLst>
            <pc:docMk/>
            <pc:sldMk cId="155551464" sldId="4750"/>
            <ac:picMk id="6" creationId="{51458738-6F9C-BA22-29E1-F040F1548A60}"/>
          </ac:picMkLst>
        </pc:picChg>
        <pc:picChg chg="add del mod">
          <ac:chgData name="Ashish A" userId="2caf52eb-dcd8-449f-894d-301a1dc41db4" providerId="ADAL" clId="{50AFA248-96A0-41D3-A1AA-07577B944AC4}" dt="2024-05-23T06:04:32.797" v="2141" actId="478"/>
          <ac:picMkLst>
            <pc:docMk/>
            <pc:sldMk cId="155551464" sldId="4750"/>
            <ac:picMk id="10" creationId="{0605F404-7E6C-AA64-8D93-A0DF60775208}"/>
          </ac:picMkLst>
        </pc:picChg>
      </pc:sldChg>
      <pc:sldChg chg="addSp delSp modSp add mod ord">
        <pc:chgData name="Ashish A" userId="2caf52eb-dcd8-449f-894d-301a1dc41db4" providerId="ADAL" clId="{50AFA248-96A0-41D3-A1AA-07577B944AC4}" dt="2024-05-23T11:28:07.703" v="5408" actId="6549"/>
        <pc:sldMkLst>
          <pc:docMk/>
          <pc:sldMk cId="3102606619" sldId="4751"/>
        </pc:sldMkLst>
        <pc:spChg chg="add mod">
          <ac:chgData name="Ashish A" userId="2caf52eb-dcd8-449f-894d-301a1dc41db4" providerId="ADAL" clId="{50AFA248-96A0-41D3-A1AA-07577B944AC4}" dt="2024-05-23T10:32:27.844" v="2669" actId="1076"/>
          <ac:spMkLst>
            <pc:docMk/>
            <pc:sldMk cId="3102606619" sldId="4751"/>
            <ac:spMk id="2" creationId="{361BF91C-09AB-D446-9351-922A17446DBC}"/>
          </ac:spMkLst>
        </pc:spChg>
        <pc:spChg chg="mod">
          <ac:chgData name="Ashish A" userId="2caf52eb-dcd8-449f-894d-301a1dc41db4" providerId="ADAL" clId="{50AFA248-96A0-41D3-A1AA-07577B944AC4}" dt="2024-05-23T11:28:07.703" v="5408" actId="6549"/>
          <ac:spMkLst>
            <pc:docMk/>
            <pc:sldMk cId="3102606619" sldId="4751"/>
            <ac:spMk id="8" creationId="{44F46627-6288-E583-C418-E984C3BFF94B}"/>
          </ac:spMkLst>
        </pc:spChg>
        <pc:spChg chg="mod">
          <ac:chgData name="Ashish A" userId="2caf52eb-dcd8-449f-894d-301a1dc41db4" providerId="ADAL" clId="{50AFA248-96A0-41D3-A1AA-07577B944AC4}" dt="2024-05-23T10:32:41.210" v="2671" actId="1076"/>
          <ac:spMkLst>
            <pc:docMk/>
            <pc:sldMk cId="3102606619" sldId="4751"/>
            <ac:spMk id="13" creationId="{EA1D6892-39E3-F7F7-5175-48F1B610BE66}"/>
          </ac:spMkLst>
        </pc:spChg>
        <pc:spChg chg="mod">
          <ac:chgData name="Ashish A" userId="2caf52eb-dcd8-449f-894d-301a1dc41db4" providerId="ADAL" clId="{50AFA248-96A0-41D3-A1AA-07577B944AC4}" dt="2024-05-23T10:32:38.082" v="2670" actId="1076"/>
          <ac:spMkLst>
            <pc:docMk/>
            <pc:sldMk cId="3102606619" sldId="4751"/>
            <ac:spMk id="49" creationId="{144FA53B-009D-FDC1-332C-EC7C906E5D9A}"/>
          </ac:spMkLst>
        </pc:spChg>
        <pc:spChg chg="mod">
          <ac:chgData name="Ashish A" userId="2caf52eb-dcd8-449f-894d-301a1dc41db4" providerId="ADAL" clId="{50AFA248-96A0-41D3-A1AA-07577B944AC4}" dt="2024-05-23T10:32:50.998" v="2673" actId="1076"/>
          <ac:spMkLst>
            <pc:docMk/>
            <pc:sldMk cId="3102606619" sldId="4751"/>
            <ac:spMk id="50" creationId="{1E52ED45-A81A-78A9-B205-572178CDB7BB}"/>
          </ac:spMkLst>
        </pc:spChg>
        <pc:spChg chg="mod">
          <ac:chgData name="Ashish A" userId="2caf52eb-dcd8-449f-894d-301a1dc41db4" providerId="ADAL" clId="{50AFA248-96A0-41D3-A1AA-07577B944AC4}" dt="2024-05-23T10:31:38.198" v="2648"/>
          <ac:spMkLst>
            <pc:docMk/>
            <pc:sldMk cId="3102606619" sldId="4751"/>
            <ac:spMk id="52" creationId="{291D5389-091C-8C0F-65F6-7C1C3FB27F89}"/>
          </ac:spMkLst>
        </pc:spChg>
        <pc:spChg chg="mod">
          <ac:chgData name="Ashish A" userId="2caf52eb-dcd8-449f-894d-301a1dc41db4" providerId="ADAL" clId="{50AFA248-96A0-41D3-A1AA-07577B944AC4}" dt="2024-05-23T10:31:52.791" v="2651"/>
          <ac:spMkLst>
            <pc:docMk/>
            <pc:sldMk cId="3102606619" sldId="4751"/>
            <ac:spMk id="53" creationId="{02D134FD-A3AD-A43C-ACA7-8E8B6CF1FE4B}"/>
          </ac:spMkLst>
        </pc:spChg>
        <pc:spChg chg="mod">
          <ac:chgData name="Ashish A" userId="2caf52eb-dcd8-449f-894d-301a1dc41db4" providerId="ADAL" clId="{50AFA248-96A0-41D3-A1AA-07577B944AC4}" dt="2024-05-23T10:32:56.514" v="2676" actId="1076"/>
          <ac:spMkLst>
            <pc:docMk/>
            <pc:sldMk cId="3102606619" sldId="4751"/>
            <ac:spMk id="56" creationId="{8D92CD8D-2B4D-E032-F235-9CDACDDC9A67}"/>
          </ac:spMkLst>
        </pc:spChg>
        <pc:spChg chg="mod">
          <ac:chgData name="Ashish A" userId="2caf52eb-dcd8-449f-894d-301a1dc41db4" providerId="ADAL" clId="{50AFA248-96A0-41D3-A1AA-07577B944AC4}" dt="2024-05-23T10:33:22.916" v="2679" actId="1076"/>
          <ac:spMkLst>
            <pc:docMk/>
            <pc:sldMk cId="3102606619" sldId="4751"/>
            <ac:spMk id="57" creationId="{797B468E-432C-9D3A-0D83-68EEA8B37602}"/>
          </ac:spMkLst>
        </pc:spChg>
        <pc:spChg chg="mod">
          <ac:chgData name="Ashish A" userId="2caf52eb-dcd8-449f-894d-301a1dc41db4" providerId="ADAL" clId="{50AFA248-96A0-41D3-A1AA-07577B944AC4}" dt="2024-05-23T10:32:53.469" v="2675" actId="1076"/>
          <ac:spMkLst>
            <pc:docMk/>
            <pc:sldMk cId="3102606619" sldId="4751"/>
            <ac:spMk id="63" creationId="{54F5A54C-FF1B-D93F-1580-CCF9FB30C741}"/>
          </ac:spMkLst>
        </pc:spChg>
        <pc:spChg chg="mod">
          <ac:chgData name="Ashish A" userId="2caf52eb-dcd8-449f-894d-301a1dc41db4" providerId="ADAL" clId="{50AFA248-96A0-41D3-A1AA-07577B944AC4}" dt="2024-05-23T10:32:25.390" v="2668" actId="1076"/>
          <ac:spMkLst>
            <pc:docMk/>
            <pc:sldMk cId="3102606619" sldId="4751"/>
            <ac:spMk id="70" creationId="{415F5CAC-6395-9582-234B-CF8F9D025C4F}"/>
          </ac:spMkLst>
        </pc:spChg>
        <pc:spChg chg="del">
          <ac:chgData name="Ashish A" userId="2caf52eb-dcd8-449f-894d-301a1dc41db4" providerId="ADAL" clId="{50AFA248-96A0-41D3-A1AA-07577B944AC4}" dt="2024-05-23T10:31:42.235" v="2649" actId="478"/>
          <ac:spMkLst>
            <pc:docMk/>
            <pc:sldMk cId="3102606619" sldId="4751"/>
            <ac:spMk id="71" creationId="{95CD0D96-9800-C933-1B7F-BE2B84D713C9}"/>
          </ac:spMkLst>
        </pc:spChg>
        <pc:spChg chg="mod">
          <ac:chgData name="Ashish A" userId="2caf52eb-dcd8-449f-894d-301a1dc41db4" providerId="ADAL" clId="{50AFA248-96A0-41D3-A1AA-07577B944AC4}" dt="2024-05-23T10:32:09.049" v="2654" actId="1076"/>
          <ac:spMkLst>
            <pc:docMk/>
            <pc:sldMk cId="3102606619" sldId="4751"/>
            <ac:spMk id="72" creationId="{12195FBD-6893-290D-1032-BE8BB4081B6A}"/>
          </ac:spMkLst>
        </pc:spChg>
        <pc:spChg chg="mod">
          <ac:chgData name="Ashish A" userId="2caf52eb-dcd8-449f-894d-301a1dc41db4" providerId="ADAL" clId="{50AFA248-96A0-41D3-A1AA-07577B944AC4}" dt="2024-05-23T10:31:46.812" v="2650" actId="1076"/>
          <ac:spMkLst>
            <pc:docMk/>
            <pc:sldMk cId="3102606619" sldId="4751"/>
            <ac:spMk id="73" creationId="{5C5DEC4D-C9E1-5116-A79D-AAFFD1784463}"/>
          </ac:spMkLst>
        </pc:spChg>
        <pc:spChg chg="mod">
          <ac:chgData name="Ashish A" userId="2caf52eb-dcd8-449f-894d-301a1dc41db4" providerId="ADAL" clId="{50AFA248-96A0-41D3-A1AA-07577B944AC4}" dt="2024-05-23T10:33:15.424" v="2678" actId="1076"/>
          <ac:spMkLst>
            <pc:docMk/>
            <pc:sldMk cId="3102606619" sldId="4751"/>
            <ac:spMk id="74" creationId="{F9946F64-F4C9-AAC9-F471-064E98614AD1}"/>
          </ac:spMkLst>
        </pc:spChg>
      </pc:sldChg>
      <pc:sldChg chg="addSp delSp modSp add mod">
        <pc:chgData name="Ashish A" userId="2caf52eb-dcd8-449f-894d-301a1dc41db4" providerId="ADAL" clId="{50AFA248-96A0-41D3-A1AA-07577B944AC4}" dt="2024-05-23T12:10:58.726" v="6180" actId="1037"/>
        <pc:sldMkLst>
          <pc:docMk/>
          <pc:sldMk cId="268943488" sldId="4752"/>
        </pc:sldMkLst>
        <pc:spChg chg="mod">
          <ac:chgData name="Ashish A" userId="2caf52eb-dcd8-449f-894d-301a1dc41db4" providerId="ADAL" clId="{50AFA248-96A0-41D3-A1AA-07577B944AC4}" dt="2024-05-23T12:06:47.221" v="5943" actId="13926"/>
          <ac:spMkLst>
            <pc:docMk/>
            <pc:sldMk cId="268943488" sldId="4752"/>
            <ac:spMk id="5" creationId="{00000000-0000-0000-0000-000000000000}"/>
          </ac:spMkLst>
        </pc:spChg>
        <pc:spChg chg="add mod">
          <ac:chgData name="Ashish A" userId="2caf52eb-dcd8-449f-894d-301a1dc41db4" providerId="ADAL" clId="{50AFA248-96A0-41D3-A1AA-07577B944AC4}" dt="2024-05-23T12:07:30.040" v="5977"/>
          <ac:spMkLst>
            <pc:docMk/>
            <pc:sldMk cId="268943488" sldId="4752"/>
            <ac:spMk id="7" creationId="{1926603B-E59A-8FC4-FD42-C4C6DC14659D}"/>
          </ac:spMkLst>
        </pc:spChg>
        <pc:spChg chg="add mod ord">
          <ac:chgData name="Ashish A" userId="2caf52eb-dcd8-449f-894d-301a1dc41db4" providerId="ADAL" clId="{50AFA248-96A0-41D3-A1AA-07577B944AC4}" dt="2024-05-23T12:09:19.104" v="6117" actId="164"/>
          <ac:spMkLst>
            <pc:docMk/>
            <pc:sldMk cId="268943488" sldId="4752"/>
            <ac:spMk id="10" creationId="{5F6EBA0B-A9CC-E652-A1BC-104F224F9356}"/>
          </ac:spMkLst>
        </pc:spChg>
        <pc:spChg chg="mod">
          <ac:chgData name="Ashish A" userId="2caf52eb-dcd8-449f-894d-301a1dc41db4" providerId="ADAL" clId="{50AFA248-96A0-41D3-A1AA-07577B944AC4}" dt="2024-05-23T12:10:11.095" v="6169" actId="20577"/>
          <ac:spMkLst>
            <pc:docMk/>
            <pc:sldMk cId="268943488" sldId="4752"/>
            <ac:spMk id="11" creationId="{730DF083-5795-E0A6-EEE8-CC0A7C2D2F4C}"/>
          </ac:spMkLst>
        </pc:spChg>
        <pc:spChg chg="mod">
          <ac:chgData name="Ashish A" userId="2caf52eb-dcd8-449f-894d-301a1dc41db4" providerId="ADAL" clId="{50AFA248-96A0-41D3-A1AA-07577B944AC4}" dt="2024-05-23T12:10:58.726" v="6180" actId="1037"/>
          <ac:spMkLst>
            <pc:docMk/>
            <pc:sldMk cId="268943488" sldId="4752"/>
            <ac:spMk id="12" creationId="{642638E0-7068-AE20-5062-504E2B972854}"/>
          </ac:spMkLst>
        </pc:spChg>
        <pc:spChg chg="mod">
          <ac:chgData name="Ashish A" userId="2caf52eb-dcd8-449f-894d-301a1dc41db4" providerId="ADAL" clId="{50AFA248-96A0-41D3-A1AA-07577B944AC4}" dt="2024-05-23T12:09:34.834" v="6134" actId="1037"/>
          <ac:spMkLst>
            <pc:docMk/>
            <pc:sldMk cId="268943488" sldId="4752"/>
            <ac:spMk id="13" creationId="{C1797096-FE0A-EC6B-152E-4D87E17E0903}"/>
          </ac:spMkLst>
        </pc:spChg>
        <pc:spChg chg="mod topLvl">
          <ac:chgData name="Ashish A" userId="2caf52eb-dcd8-449f-894d-301a1dc41db4" providerId="ADAL" clId="{50AFA248-96A0-41D3-A1AA-07577B944AC4}" dt="2024-05-23T12:09:19.104" v="6117" actId="164"/>
          <ac:spMkLst>
            <pc:docMk/>
            <pc:sldMk cId="268943488" sldId="4752"/>
            <ac:spMk id="14" creationId="{1D3E6CC9-02DB-2756-61DE-77F8EAF0F1A6}"/>
          </ac:spMkLst>
        </pc:spChg>
        <pc:spChg chg="add del">
          <ac:chgData name="Ashish A" userId="2caf52eb-dcd8-449f-894d-301a1dc41db4" providerId="ADAL" clId="{50AFA248-96A0-41D3-A1AA-07577B944AC4}" dt="2024-05-23T12:08:23.345" v="6082" actId="22"/>
          <ac:spMkLst>
            <pc:docMk/>
            <pc:sldMk cId="268943488" sldId="4752"/>
            <ac:spMk id="17" creationId="{43CC5FE2-84C1-E6F8-0CA4-38B7F003DC1D}"/>
          </ac:spMkLst>
        </pc:spChg>
        <pc:grpChg chg="add del mod">
          <ac:chgData name="Ashish A" userId="2caf52eb-dcd8-449f-894d-301a1dc41db4" providerId="ADAL" clId="{50AFA248-96A0-41D3-A1AA-07577B944AC4}" dt="2024-05-23T12:07:27.995" v="5976" actId="165"/>
          <ac:grpSpMkLst>
            <pc:docMk/>
            <pc:sldMk cId="268943488" sldId="4752"/>
            <ac:grpSpMk id="6" creationId="{AB5A89CE-8A4C-F2BC-6025-9045A301303D}"/>
          </ac:grpSpMkLst>
        </pc:grpChg>
        <pc:grpChg chg="add mod">
          <ac:chgData name="Ashish A" userId="2caf52eb-dcd8-449f-894d-301a1dc41db4" providerId="ADAL" clId="{50AFA248-96A0-41D3-A1AA-07577B944AC4}" dt="2024-05-23T12:09:19.104" v="6117" actId="164"/>
          <ac:grpSpMkLst>
            <pc:docMk/>
            <pc:sldMk cId="268943488" sldId="4752"/>
            <ac:grpSpMk id="20" creationId="{92935345-EA6C-99B7-2145-8B631B822B2F}"/>
          </ac:grpSpMkLst>
        </pc:grpChg>
        <pc:graphicFrameChg chg="add mod">
          <ac:chgData name="Ashish A" userId="2caf52eb-dcd8-449f-894d-301a1dc41db4" providerId="ADAL" clId="{50AFA248-96A0-41D3-A1AA-07577B944AC4}" dt="2024-05-23T12:06:14.054" v="5919"/>
          <ac:graphicFrameMkLst>
            <pc:docMk/>
            <pc:sldMk cId="268943488" sldId="4752"/>
            <ac:graphicFrameMk id="3" creationId="{FBDE8DB6-F15D-7487-4BDB-278BF5DE1153}"/>
          </ac:graphicFrameMkLst>
        </pc:graphicFrameChg>
        <pc:graphicFrameChg chg="add mod">
          <ac:chgData name="Ashish A" userId="2caf52eb-dcd8-449f-894d-301a1dc41db4" providerId="ADAL" clId="{50AFA248-96A0-41D3-A1AA-07577B944AC4}" dt="2024-05-23T12:08:19.556" v="6079"/>
          <ac:graphicFrameMkLst>
            <pc:docMk/>
            <pc:sldMk cId="268943488" sldId="4752"/>
            <ac:graphicFrameMk id="15" creationId="{F8C933BC-E533-798B-4AE9-416A3A74E5B1}"/>
          </ac:graphicFrameMkLst>
        </pc:graphicFrameChg>
        <pc:graphicFrameChg chg="add mod">
          <ac:chgData name="Ashish A" userId="2caf52eb-dcd8-449f-894d-301a1dc41db4" providerId="ADAL" clId="{50AFA248-96A0-41D3-A1AA-07577B944AC4}" dt="2024-05-23T12:08:24.289" v="6083"/>
          <ac:graphicFrameMkLst>
            <pc:docMk/>
            <pc:sldMk cId="268943488" sldId="4752"/>
            <ac:graphicFrameMk id="18" creationId="{81727D49-F646-C262-715F-B3D9F3B2D6B0}"/>
          </ac:graphicFrameMkLst>
        </pc:graphicFrameChg>
        <pc:picChg chg="del">
          <ac:chgData name="Ashish A" userId="2caf52eb-dcd8-449f-894d-301a1dc41db4" providerId="ADAL" clId="{50AFA248-96A0-41D3-A1AA-07577B944AC4}" dt="2024-05-23T12:06:13.359" v="5918" actId="478"/>
          <ac:picMkLst>
            <pc:docMk/>
            <pc:sldMk cId="268943488" sldId="4752"/>
            <ac:picMk id="2" creationId="{33CE589D-2B21-2EF1-2D22-49599FC57E0A}"/>
          </ac:picMkLst>
        </pc:picChg>
        <pc:picChg chg="add del mod topLvl">
          <ac:chgData name="Ashish A" userId="2caf52eb-dcd8-449f-894d-301a1dc41db4" providerId="ADAL" clId="{50AFA248-96A0-41D3-A1AA-07577B944AC4}" dt="2024-05-23T12:07:59.034" v="6078" actId="478"/>
          <ac:picMkLst>
            <pc:docMk/>
            <pc:sldMk cId="268943488" sldId="4752"/>
            <ac:picMk id="4" creationId="{655E40DF-CD8E-3927-2E2A-E02288B32B38}"/>
          </ac:picMkLst>
        </pc:picChg>
        <pc:picChg chg="add mod">
          <ac:chgData name="Ashish A" userId="2caf52eb-dcd8-449f-894d-301a1dc41db4" providerId="ADAL" clId="{50AFA248-96A0-41D3-A1AA-07577B944AC4}" dt="2024-05-23T12:07:30.040" v="5977"/>
          <ac:picMkLst>
            <pc:docMk/>
            <pc:sldMk cId="268943488" sldId="4752"/>
            <ac:picMk id="8" creationId="{079E65D5-DE0C-0CF7-0542-D0A3ECCCE7B1}"/>
          </ac:picMkLst>
        </pc:picChg>
        <pc:picChg chg="add mod">
          <ac:chgData name="Ashish A" userId="2caf52eb-dcd8-449f-894d-301a1dc41db4" providerId="ADAL" clId="{50AFA248-96A0-41D3-A1AA-07577B944AC4}" dt="2024-05-23T12:09:19.104" v="6117" actId="164"/>
          <ac:picMkLst>
            <pc:docMk/>
            <pc:sldMk cId="268943488" sldId="4752"/>
            <ac:picMk id="19" creationId="{0D5F3004-A692-3879-E64D-21AB70D0E6D4}"/>
          </ac:picMkLst>
        </pc:picChg>
      </pc:sldChg>
      <pc:sldChg chg="add del">
        <pc:chgData name="Ashish A" userId="2caf52eb-dcd8-449f-894d-301a1dc41db4" providerId="ADAL" clId="{50AFA248-96A0-41D3-A1AA-07577B944AC4}" dt="2024-05-23T10:55:41.997" v="3968" actId="47"/>
        <pc:sldMkLst>
          <pc:docMk/>
          <pc:sldMk cId="317564469" sldId="4752"/>
        </pc:sldMkLst>
      </pc:sldChg>
      <pc:sldChg chg="add del ord">
        <pc:chgData name="Ashish A" userId="2caf52eb-dcd8-449f-894d-301a1dc41db4" providerId="ADAL" clId="{50AFA248-96A0-41D3-A1AA-07577B944AC4}" dt="2024-05-23T10:37:13.249" v="2933" actId="47"/>
        <pc:sldMkLst>
          <pc:docMk/>
          <pc:sldMk cId="3030845386" sldId="4752"/>
        </pc:sldMkLst>
      </pc:sldChg>
      <pc:sldChg chg="new del">
        <pc:chgData name="Ashish A" userId="2caf52eb-dcd8-449f-894d-301a1dc41db4" providerId="ADAL" clId="{50AFA248-96A0-41D3-A1AA-07577B944AC4}" dt="2024-05-23T11:32:30.126" v="5615" actId="680"/>
        <pc:sldMkLst>
          <pc:docMk/>
          <pc:sldMk cId="3539727665" sldId="4752"/>
        </pc:sldMkLst>
      </pc:sldChg>
    </pc:docChg>
  </pc:docChgLst>
  <pc:docChgLst>
    <pc:chgData name="Ashish A" userId="2caf52eb-dcd8-449f-894d-301a1dc41db4" providerId="ADAL" clId="{DED9E1D5-1705-4C0F-BFE4-8F092218C999}"/>
    <pc:docChg chg="custSel addSld delSld modSld sldOrd">
      <pc:chgData name="Ashish A" userId="2caf52eb-dcd8-449f-894d-301a1dc41db4" providerId="ADAL" clId="{DED9E1D5-1705-4C0F-BFE4-8F092218C999}" dt="2024-04-09T13:24:05.293" v="420" actId="20577"/>
      <pc:docMkLst>
        <pc:docMk/>
      </pc:docMkLst>
      <pc:sldChg chg="addSp delSp modSp mod">
        <pc:chgData name="Ashish A" userId="2caf52eb-dcd8-449f-894d-301a1dc41db4" providerId="ADAL" clId="{DED9E1D5-1705-4C0F-BFE4-8F092218C999}" dt="2024-04-09T05:31:55.033" v="2"/>
        <pc:sldMkLst>
          <pc:docMk/>
          <pc:sldMk cId="2415071927" sldId="335"/>
        </pc:sldMkLst>
        <pc:spChg chg="add del mod">
          <ac:chgData name="Ashish A" userId="2caf52eb-dcd8-449f-894d-301a1dc41db4" providerId="ADAL" clId="{DED9E1D5-1705-4C0F-BFE4-8F092218C999}" dt="2024-04-09T05:31:54.624" v="1" actId="478"/>
          <ac:spMkLst>
            <pc:docMk/>
            <pc:sldMk cId="2415071927" sldId="335"/>
            <ac:spMk id="4" creationId="{D7974665-16C1-7928-1FDF-D327601A5D89}"/>
          </ac:spMkLst>
        </pc:spChg>
        <pc:spChg chg="add del mod">
          <ac:chgData name="Ashish A" userId="2caf52eb-dcd8-449f-894d-301a1dc41db4" providerId="ADAL" clId="{DED9E1D5-1705-4C0F-BFE4-8F092218C999}" dt="2024-04-09T05:31:54.624" v="1" actId="478"/>
          <ac:spMkLst>
            <pc:docMk/>
            <pc:sldMk cId="2415071927" sldId="335"/>
            <ac:spMk id="6" creationId="{9C8BBD08-F638-4CB4-D93B-83F9CA4FDDAB}"/>
          </ac:spMkLst>
        </pc:spChg>
        <pc:spChg chg="add mod">
          <ac:chgData name="Ashish A" userId="2caf52eb-dcd8-449f-894d-301a1dc41db4" providerId="ADAL" clId="{DED9E1D5-1705-4C0F-BFE4-8F092218C999}" dt="2024-04-09T05:31:55.033" v="2"/>
          <ac:spMkLst>
            <pc:docMk/>
            <pc:sldMk cId="2415071927" sldId="335"/>
            <ac:spMk id="7" creationId="{E1628910-BEAA-F9C9-34B7-27D19EA2AEBD}"/>
          </ac:spMkLst>
        </pc:spChg>
        <pc:spChg chg="add mod">
          <ac:chgData name="Ashish A" userId="2caf52eb-dcd8-449f-894d-301a1dc41db4" providerId="ADAL" clId="{DED9E1D5-1705-4C0F-BFE4-8F092218C999}" dt="2024-04-09T05:31:55.033" v="2"/>
          <ac:spMkLst>
            <pc:docMk/>
            <pc:sldMk cId="2415071927" sldId="335"/>
            <ac:spMk id="8" creationId="{A211244C-5104-BE23-99DF-F3C05A7ADF80}"/>
          </ac:spMkLst>
        </pc:spChg>
        <pc:spChg chg="add mod">
          <ac:chgData name="Ashish A" userId="2caf52eb-dcd8-449f-894d-301a1dc41db4" providerId="ADAL" clId="{DED9E1D5-1705-4C0F-BFE4-8F092218C999}" dt="2024-04-09T05:31:55.033" v="2"/>
          <ac:spMkLst>
            <pc:docMk/>
            <pc:sldMk cId="2415071927" sldId="335"/>
            <ac:spMk id="9" creationId="{04C7E5DD-31BC-526C-3285-555D6CDDF8ED}"/>
          </ac:spMkLst>
        </pc:spChg>
        <pc:spChg chg="del">
          <ac:chgData name="Ashish A" userId="2caf52eb-dcd8-449f-894d-301a1dc41db4" providerId="ADAL" clId="{DED9E1D5-1705-4C0F-BFE4-8F092218C999}" dt="2024-04-09T05:31:52.070" v="0" actId="478"/>
          <ac:spMkLst>
            <pc:docMk/>
            <pc:sldMk cId="2415071927" sldId="335"/>
            <ac:spMk id="11" creationId="{0D26C1EF-C37D-CE99-00F8-417C0F5D1F35}"/>
          </ac:spMkLst>
        </pc:spChg>
        <pc:spChg chg="del">
          <ac:chgData name="Ashish A" userId="2caf52eb-dcd8-449f-894d-301a1dc41db4" providerId="ADAL" clId="{DED9E1D5-1705-4C0F-BFE4-8F092218C999}" dt="2024-04-09T05:31:52.070" v="0" actId="478"/>
          <ac:spMkLst>
            <pc:docMk/>
            <pc:sldMk cId="2415071927" sldId="335"/>
            <ac:spMk id="12" creationId="{5528F1C6-B1AB-E978-D441-FC6F9715D8A6}"/>
          </ac:spMkLst>
        </pc:spChg>
      </pc:sldChg>
      <pc:sldChg chg="del">
        <pc:chgData name="Ashish A" userId="2caf52eb-dcd8-449f-894d-301a1dc41db4" providerId="ADAL" clId="{DED9E1D5-1705-4C0F-BFE4-8F092218C999}" dt="2024-04-09T05:38:16.537" v="143" actId="47"/>
        <pc:sldMkLst>
          <pc:docMk/>
          <pc:sldMk cId="2547117241" sldId="2956"/>
        </pc:sldMkLst>
      </pc:sldChg>
      <pc:sldChg chg="addSp delSp modSp mod ord">
        <pc:chgData name="Ashish A" userId="2caf52eb-dcd8-449f-894d-301a1dc41db4" providerId="ADAL" clId="{DED9E1D5-1705-4C0F-BFE4-8F092218C999}" dt="2024-04-09T05:32:42.538" v="26"/>
        <pc:sldMkLst>
          <pc:docMk/>
          <pc:sldMk cId="2893317613" sldId="2957"/>
        </pc:sldMkLst>
        <pc:spChg chg="mod">
          <ac:chgData name="Ashish A" userId="2caf52eb-dcd8-449f-894d-301a1dc41db4" providerId="ADAL" clId="{DED9E1D5-1705-4C0F-BFE4-8F092218C999}" dt="2024-04-09T05:32:20.946" v="9"/>
          <ac:spMkLst>
            <pc:docMk/>
            <pc:sldMk cId="2893317613" sldId="2957"/>
            <ac:spMk id="5" creationId="{00000000-0000-0000-0000-000000000000}"/>
          </ac:spMkLst>
        </pc:spChg>
        <pc:spChg chg="del">
          <ac:chgData name="Ashish A" userId="2caf52eb-dcd8-449f-894d-301a1dc41db4" providerId="ADAL" clId="{DED9E1D5-1705-4C0F-BFE4-8F092218C999}" dt="2024-04-09T05:32:16.739" v="8" actId="478"/>
          <ac:spMkLst>
            <pc:docMk/>
            <pc:sldMk cId="2893317613" sldId="2957"/>
            <ac:spMk id="6" creationId="{0244D19C-1D87-7713-DBCA-1D78CEE04394}"/>
          </ac:spMkLst>
        </pc:spChg>
        <pc:spChg chg="del">
          <ac:chgData name="Ashish A" userId="2caf52eb-dcd8-449f-894d-301a1dc41db4" providerId="ADAL" clId="{DED9E1D5-1705-4C0F-BFE4-8F092218C999}" dt="2024-04-09T05:32:16.739" v="8" actId="478"/>
          <ac:spMkLst>
            <pc:docMk/>
            <pc:sldMk cId="2893317613" sldId="2957"/>
            <ac:spMk id="7" creationId="{5D47C1CE-4C34-C084-B5A8-965E5A532DD3}"/>
          </ac:spMkLst>
        </pc:spChg>
        <pc:spChg chg="del">
          <ac:chgData name="Ashish A" userId="2caf52eb-dcd8-449f-894d-301a1dc41db4" providerId="ADAL" clId="{DED9E1D5-1705-4C0F-BFE4-8F092218C999}" dt="2024-04-09T05:32:16.739" v="8" actId="478"/>
          <ac:spMkLst>
            <pc:docMk/>
            <pc:sldMk cId="2893317613" sldId="2957"/>
            <ac:spMk id="8" creationId="{22F1FE81-AC01-F520-40EE-D3E57232584F}"/>
          </ac:spMkLst>
        </pc:spChg>
        <pc:spChg chg="del">
          <ac:chgData name="Ashish A" userId="2caf52eb-dcd8-449f-894d-301a1dc41db4" providerId="ADAL" clId="{DED9E1D5-1705-4C0F-BFE4-8F092218C999}" dt="2024-04-09T05:32:16.739" v="8" actId="478"/>
          <ac:spMkLst>
            <pc:docMk/>
            <pc:sldMk cId="2893317613" sldId="2957"/>
            <ac:spMk id="16" creationId="{98CFC92A-2EC7-5337-D515-7299EA0EB991}"/>
          </ac:spMkLst>
        </pc:spChg>
        <pc:spChg chg="del">
          <ac:chgData name="Ashish A" userId="2caf52eb-dcd8-449f-894d-301a1dc41db4" providerId="ADAL" clId="{DED9E1D5-1705-4C0F-BFE4-8F092218C999}" dt="2024-04-09T05:32:16.739" v="8" actId="478"/>
          <ac:spMkLst>
            <pc:docMk/>
            <pc:sldMk cId="2893317613" sldId="2957"/>
            <ac:spMk id="17" creationId="{0AFC4587-30C5-C77A-00EC-1DC072A6A740}"/>
          </ac:spMkLst>
        </pc:spChg>
        <pc:spChg chg="del">
          <ac:chgData name="Ashish A" userId="2caf52eb-dcd8-449f-894d-301a1dc41db4" providerId="ADAL" clId="{DED9E1D5-1705-4C0F-BFE4-8F092218C999}" dt="2024-04-09T05:32:16.739" v="8" actId="478"/>
          <ac:spMkLst>
            <pc:docMk/>
            <pc:sldMk cId="2893317613" sldId="2957"/>
            <ac:spMk id="23" creationId="{D90A91A8-C5D6-C1B2-9A3E-F9890DF2E8F5}"/>
          </ac:spMkLst>
        </pc:spChg>
        <pc:spChg chg="del">
          <ac:chgData name="Ashish A" userId="2caf52eb-dcd8-449f-894d-301a1dc41db4" providerId="ADAL" clId="{DED9E1D5-1705-4C0F-BFE4-8F092218C999}" dt="2024-04-09T05:32:16.739" v="8" actId="478"/>
          <ac:spMkLst>
            <pc:docMk/>
            <pc:sldMk cId="2893317613" sldId="2957"/>
            <ac:spMk id="24" creationId="{5CE7FCC5-C446-6EF0-D620-29868FE1688F}"/>
          </ac:spMkLst>
        </pc:spChg>
        <pc:spChg chg="del">
          <ac:chgData name="Ashish A" userId="2caf52eb-dcd8-449f-894d-301a1dc41db4" providerId="ADAL" clId="{DED9E1D5-1705-4C0F-BFE4-8F092218C999}" dt="2024-04-09T05:32:16.739" v="8" actId="478"/>
          <ac:spMkLst>
            <pc:docMk/>
            <pc:sldMk cId="2893317613" sldId="2957"/>
            <ac:spMk id="27" creationId="{8977B2C3-FF89-1B2C-A0B4-2D7FAF8F420A}"/>
          </ac:spMkLst>
        </pc:spChg>
        <pc:spChg chg="del">
          <ac:chgData name="Ashish A" userId="2caf52eb-dcd8-449f-894d-301a1dc41db4" providerId="ADAL" clId="{DED9E1D5-1705-4C0F-BFE4-8F092218C999}" dt="2024-04-09T05:32:16.739" v="8" actId="478"/>
          <ac:spMkLst>
            <pc:docMk/>
            <pc:sldMk cId="2893317613" sldId="2957"/>
            <ac:spMk id="49" creationId="{B6922D4B-4A0E-1D91-9F9C-EC417838CBC7}"/>
          </ac:spMkLst>
        </pc:spChg>
        <pc:spChg chg="del">
          <ac:chgData name="Ashish A" userId="2caf52eb-dcd8-449f-894d-301a1dc41db4" providerId="ADAL" clId="{DED9E1D5-1705-4C0F-BFE4-8F092218C999}" dt="2024-04-09T05:32:16.739" v="8" actId="478"/>
          <ac:spMkLst>
            <pc:docMk/>
            <pc:sldMk cId="2893317613" sldId="2957"/>
            <ac:spMk id="51" creationId="{7D4340DE-21BB-706D-32AF-8EBAE7F3FA04}"/>
          </ac:spMkLst>
        </pc:spChg>
        <pc:spChg chg="del">
          <ac:chgData name="Ashish A" userId="2caf52eb-dcd8-449f-894d-301a1dc41db4" providerId="ADAL" clId="{DED9E1D5-1705-4C0F-BFE4-8F092218C999}" dt="2024-04-09T05:32:16.739" v="8" actId="478"/>
          <ac:spMkLst>
            <pc:docMk/>
            <pc:sldMk cId="2893317613" sldId="2957"/>
            <ac:spMk id="52" creationId="{E9C75D3B-1F59-C483-9B49-972FE2034CE8}"/>
          </ac:spMkLst>
        </pc:spChg>
        <pc:spChg chg="del">
          <ac:chgData name="Ashish A" userId="2caf52eb-dcd8-449f-894d-301a1dc41db4" providerId="ADAL" clId="{DED9E1D5-1705-4C0F-BFE4-8F092218C999}" dt="2024-04-09T05:32:16.739" v="8" actId="478"/>
          <ac:spMkLst>
            <pc:docMk/>
            <pc:sldMk cId="2893317613" sldId="2957"/>
            <ac:spMk id="53" creationId="{6C700487-1FE3-DB25-B521-B895EC0131F0}"/>
          </ac:spMkLst>
        </pc:spChg>
        <pc:spChg chg="del">
          <ac:chgData name="Ashish A" userId="2caf52eb-dcd8-449f-894d-301a1dc41db4" providerId="ADAL" clId="{DED9E1D5-1705-4C0F-BFE4-8F092218C999}" dt="2024-04-09T05:32:16.739" v="8" actId="478"/>
          <ac:spMkLst>
            <pc:docMk/>
            <pc:sldMk cId="2893317613" sldId="2957"/>
            <ac:spMk id="54" creationId="{F7A8B25A-21C0-495A-1A59-4FFE00C345CD}"/>
          </ac:spMkLst>
        </pc:spChg>
        <pc:spChg chg="del">
          <ac:chgData name="Ashish A" userId="2caf52eb-dcd8-449f-894d-301a1dc41db4" providerId="ADAL" clId="{DED9E1D5-1705-4C0F-BFE4-8F092218C999}" dt="2024-04-09T05:32:16.739" v="8" actId="478"/>
          <ac:spMkLst>
            <pc:docMk/>
            <pc:sldMk cId="2893317613" sldId="2957"/>
            <ac:spMk id="56" creationId="{9D399AB2-6711-AF00-8D04-F25BE42428A9}"/>
          </ac:spMkLst>
        </pc:spChg>
        <pc:spChg chg="del">
          <ac:chgData name="Ashish A" userId="2caf52eb-dcd8-449f-894d-301a1dc41db4" providerId="ADAL" clId="{DED9E1D5-1705-4C0F-BFE4-8F092218C999}" dt="2024-04-09T05:32:16.739" v="8" actId="478"/>
          <ac:spMkLst>
            <pc:docMk/>
            <pc:sldMk cId="2893317613" sldId="2957"/>
            <ac:spMk id="58" creationId="{5A581F8F-90F7-0735-8A40-306050E89C76}"/>
          </ac:spMkLst>
        </pc:spChg>
        <pc:spChg chg="del">
          <ac:chgData name="Ashish A" userId="2caf52eb-dcd8-449f-894d-301a1dc41db4" providerId="ADAL" clId="{DED9E1D5-1705-4C0F-BFE4-8F092218C999}" dt="2024-04-09T05:32:16.739" v="8" actId="478"/>
          <ac:spMkLst>
            <pc:docMk/>
            <pc:sldMk cId="2893317613" sldId="2957"/>
            <ac:spMk id="59" creationId="{EB2025EA-376E-6AA1-E11F-D8DBB5208DDB}"/>
          </ac:spMkLst>
        </pc:spChg>
        <pc:spChg chg="del">
          <ac:chgData name="Ashish A" userId="2caf52eb-dcd8-449f-894d-301a1dc41db4" providerId="ADAL" clId="{DED9E1D5-1705-4C0F-BFE4-8F092218C999}" dt="2024-04-09T05:32:16.739" v="8" actId="478"/>
          <ac:spMkLst>
            <pc:docMk/>
            <pc:sldMk cId="2893317613" sldId="2957"/>
            <ac:spMk id="63" creationId="{F8ED6F74-8B2A-6A9D-CFED-630E67363AB2}"/>
          </ac:spMkLst>
        </pc:spChg>
        <pc:spChg chg="del">
          <ac:chgData name="Ashish A" userId="2caf52eb-dcd8-449f-894d-301a1dc41db4" providerId="ADAL" clId="{DED9E1D5-1705-4C0F-BFE4-8F092218C999}" dt="2024-04-09T05:32:16.739" v="8" actId="478"/>
          <ac:spMkLst>
            <pc:docMk/>
            <pc:sldMk cId="2893317613" sldId="2957"/>
            <ac:spMk id="64" creationId="{5EE304A2-49DE-7964-3A95-F61118DC6107}"/>
          </ac:spMkLst>
        </pc:spChg>
        <pc:spChg chg="del">
          <ac:chgData name="Ashish A" userId="2caf52eb-dcd8-449f-894d-301a1dc41db4" providerId="ADAL" clId="{DED9E1D5-1705-4C0F-BFE4-8F092218C999}" dt="2024-04-09T05:32:16.739" v="8" actId="478"/>
          <ac:spMkLst>
            <pc:docMk/>
            <pc:sldMk cId="2893317613" sldId="2957"/>
            <ac:spMk id="65" creationId="{0172B03D-A320-0C4D-8927-FF3DB4B586E7}"/>
          </ac:spMkLst>
        </pc:spChg>
        <pc:spChg chg="del">
          <ac:chgData name="Ashish A" userId="2caf52eb-dcd8-449f-894d-301a1dc41db4" providerId="ADAL" clId="{DED9E1D5-1705-4C0F-BFE4-8F092218C999}" dt="2024-04-09T05:32:16.739" v="8" actId="478"/>
          <ac:spMkLst>
            <pc:docMk/>
            <pc:sldMk cId="2893317613" sldId="2957"/>
            <ac:spMk id="66" creationId="{76EB573C-CCB0-F355-ECF8-0876DFED7F50}"/>
          </ac:spMkLst>
        </pc:spChg>
        <pc:spChg chg="del">
          <ac:chgData name="Ashish A" userId="2caf52eb-dcd8-449f-894d-301a1dc41db4" providerId="ADAL" clId="{DED9E1D5-1705-4C0F-BFE4-8F092218C999}" dt="2024-04-09T05:32:16.739" v="8" actId="478"/>
          <ac:spMkLst>
            <pc:docMk/>
            <pc:sldMk cId="2893317613" sldId="2957"/>
            <ac:spMk id="67" creationId="{DF48A4FC-FECB-A634-DDD7-A7F9B13A794C}"/>
          </ac:spMkLst>
        </pc:spChg>
        <pc:spChg chg="del">
          <ac:chgData name="Ashish A" userId="2caf52eb-dcd8-449f-894d-301a1dc41db4" providerId="ADAL" clId="{DED9E1D5-1705-4C0F-BFE4-8F092218C999}" dt="2024-04-09T05:32:16.739" v="8" actId="478"/>
          <ac:spMkLst>
            <pc:docMk/>
            <pc:sldMk cId="2893317613" sldId="2957"/>
            <ac:spMk id="76" creationId="{5FFBADF6-B909-A163-E6F5-D12D2CAAB431}"/>
          </ac:spMkLst>
        </pc:spChg>
        <pc:spChg chg="del">
          <ac:chgData name="Ashish A" userId="2caf52eb-dcd8-449f-894d-301a1dc41db4" providerId="ADAL" clId="{DED9E1D5-1705-4C0F-BFE4-8F092218C999}" dt="2024-04-09T05:32:16.739" v="8" actId="478"/>
          <ac:spMkLst>
            <pc:docMk/>
            <pc:sldMk cId="2893317613" sldId="2957"/>
            <ac:spMk id="79" creationId="{BCF1F92D-1F35-5138-F7E6-57460CF378EF}"/>
          </ac:spMkLst>
        </pc:spChg>
        <pc:spChg chg="del">
          <ac:chgData name="Ashish A" userId="2caf52eb-dcd8-449f-894d-301a1dc41db4" providerId="ADAL" clId="{DED9E1D5-1705-4C0F-BFE4-8F092218C999}" dt="2024-04-09T05:32:16.739" v="8" actId="478"/>
          <ac:spMkLst>
            <pc:docMk/>
            <pc:sldMk cId="2893317613" sldId="2957"/>
            <ac:spMk id="91" creationId="{778B6C92-0F90-E012-4BAB-BD94B8A672C9}"/>
          </ac:spMkLst>
        </pc:spChg>
        <pc:spChg chg="del">
          <ac:chgData name="Ashish A" userId="2caf52eb-dcd8-449f-894d-301a1dc41db4" providerId="ADAL" clId="{DED9E1D5-1705-4C0F-BFE4-8F092218C999}" dt="2024-04-09T05:32:16.739" v="8" actId="478"/>
          <ac:spMkLst>
            <pc:docMk/>
            <pc:sldMk cId="2893317613" sldId="2957"/>
            <ac:spMk id="100" creationId="{0E2BC021-BB99-2EDA-598C-81BD70FC8965}"/>
          </ac:spMkLst>
        </pc:spChg>
        <pc:spChg chg="del">
          <ac:chgData name="Ashish A" userId="2caf52eb-dcd8-449f-894d-301a1dc41db4" providerId="ADAL" clId="{DED9E1D5-1705-4C0F-BFE4-8F092218C999}" dt="2024-04-09T05:32:16.739" v="8" actId="478"/>
          <ac:spMkLst>
            <pc:docMk/>
            <pc:sldMk cId="2893317613" sldId="2957"/>
            <ac:spMk id="101" creationId="{FCBC1B28-7B74-0D0B-0271-87EA50CA13EC}"/>
          </ac:spMkLst>
        </pc:spChg>
        <pc:spChg chg="del">
          <ac:chgData name="Ashish A" userId="2caf52eb-dcd8-449f-894d-301a1dc41db4" providerId="ADAL" clId="{DED9E1D5-1705-4C0F-BFE4-8F092218C999}" dt="2024-04-09T05:32:16.739" v="8" actId="478"/>
          <ac:spMkLst>
            <pc:docMk/>
            <pc:sldMk cId="2893317613" sldId="2957"/>
            <ac:spMk id="132" creationId="{BA2994FC-7306-C508-6DAD-E87EE03C8FCC}"/>
          </ac:spMkLst>
        </pc:spChg>
        <pc:spChg chg="del">
          <ac:chgData name="Ashish A" userId="2caf52eb-dcd8-449f-894d-301a1dc41db4" providerId="ADAL" clId="{DED9E1D5-1705-4C0F-BFE4-8F092218C999}" dt="2024-04-09T05:32:16.739" v="8" actId="478"/>
          <ac:spMkLst>
            <pc:docMk/>
            <pc:sldMk cId="2893317613" sldId="2957"/>
            <ac:spMk id="135" creationId="{1773EB25-E1C0-678B-812B-5EF703930A0C}"/>
          </ac:spMkLst>
        </pc:spChg>
        <pc:spChg chg="del">
          <ac:chgData name="Ashish A" userId="2caf52eb-dcd8-449f-894d-301a1dc41db4" providerId="ADAL" clId="{DED9E1D5-1705-4C0F-BFE4-8F092218C999}" dt="2024-04-09T05:32:16.739" v="8" actId="478"/>
          <ac:spMkLst>
            <pc:docMk/>
            <pc:sldMk cId="2893317613" sldId="2957"/>
            <ac:spMk id="136" creationId="{5C704D23-0368-9A1D-4F4D-200343B1A669}"/>
          </ac:spMkLst>
        </pc:spChg>
        <pc:spChg chg="del">
          <ac:chgData name="Ashish A" userId="2caf52eb-dcd8-449f-894d-301a1dc41db4" providerId="ADAL" clId="{DED9E1D5-1705-4C0F-BFE4-8F092218C999}" dt="2024-04-09T05:32:16.739" v="8" actId="478"/>
          <ac:spMkLst>
            <pc:docMk/>
            <pc:sldMk cId="2893317613" sldId="2957"/>
            <ac:spMk id="137" creationId="{5048AA71-BA62-EBD6-B376-7BE6442E3919}"/>
          </ac:spMkLst>
        </pc:spChg>
        <pc:grpChg chg="del">
          <ac:chgData name="Ashish A" userId="2caf52eb-dcd8-449f-894d-301a1dc41db4" providerId="ADAL" clId="{DED9E1D5-1705-4C0F-BFE4-8F092218C999}" dt="2024-04-09T05:32:16.739" v="8" actId="478"/>
          <ac:grpSpMkLst>
            <pc:docMk/>
            <pc:sldMk cId="2893317613" sldId="2957"/>
            <ac:grpSpMk id="38" creationId="{EFFE0C39-0FD3-C3D0-3E14-06B6DF1A3DCA}"/>
          </ac:grpSpMkLst>
        </pc:grpChg>
        <pc:graphicFrameChg chg="add mod">
          <ac:chgData name="Ashish A" userId="2caf52eb-dcd8-449f-894d-301a1dc41db4" providerId="ADAL" clId="{DED9E1D5-1705-4C0F-BFE4-8F092218C999}" dt="2024-04-09T05:32:42.538" v="26"/>
          <ac:graphicFrameMkLst>
            <pc:docMk/>
            <pc:sldMk cId="2893317613" sldId="2957"/>
            <ac:graphicFrameMk id="2" creationId="{4C344310-B055-B9C8-4123-5AFAA1C4C4F9}"/>
          </ac:graphicFrameMkLst>
        </pc:graphicFrameChg>
        <pc:picChg chg="del">
          <ac:chgData name="Ashish A" userId="2caf52eb-dcd8-449f-894d-301a1dc41db4" providerId="ADAL" clId="{DED9E1D5-1705-4C0F-BFE4-8F092218C999}" dt="2024-04-09T05:32:16.739" v="8" actId="478"/>
          <ac:picMkLst>
            <pc:docMk/>
            <pc:sldMk cId="2893317613" sldId="2957"/>
            <ac:picMk id="33" creationId="{145CF300-16F4-B606-DD7D-4C5A907DA817}"/>
          </ac:picMkLst>
        </pc:picChg>
        <pc:cxnChg chg="del mod">
          <ac:chgData name="Ashish A" userId="2caf52eb-dcd8-449f-894d-301a1dc41db4" providerId="ADAL" clId="{DED9E1D5-1705-4C0F-BFE4-8F092218C999}" dt="2024-04-09T05:32:16.739" v="8" actId="478"/>
          <ac:cxnSpMkLst>
            <pc:docMk/>
            <pc:sldMk cId="2893317613" sldId="2957"/>
            <ac:cxnSpMk id="11" creationId="{83B41FA7-9351-A1A4-9D43-01DA5E1398DE}"/>
          </ac:cxnSpMkLst>
        </pc:cxnChg>
        <pc:cxnChg chg="del mod">
          <ac:chgData name="Ashish A" userId="2caf52eb-dcd8-449f-894d-301a1dc41db4" providerId="ADAL" clId="{DED9E1D5-1705-4C0F-BFE4-8F092218C999}" dt="2024-04-09T05:32:16.739" v="8" actId="478"/>
          <ac:cxnSpMkLst>
            <pc:docMk/>
            <pc:sldMk cId="2893317613" sldId="2957"/>
            <ac:cxnSpMk id="12" creationId="{04A5A574-C124-C370-6F68-635230CDF977}"/>
          </ac:cxnSpMkLst>
        </pc:cxnChg>
        <pc:cxnChg chg="del mod">
          <ac:chgData name="Ashish A" userId="2caf52eb-dcd8-449f-894d-301a1dc41db4" providerId="ADAL" clId="{DED9E1D5-1705-4C0F-BFE4-8F092218C999}" dt="2024-04-09T05:32:16.739" v="8" actId="478"/>
          <ac:cxnSpMkLst>
            <pc:docMk/>
            <pc:sldMk cId="2893317613" sldId="2957"/>
            <ac:cxnSpMk id="21" creationId="{24D68108-A46B-A17B-81C7-2E30F2BDCDD2}"/>
          </ac:cxnSpMkLst>
        </pc:cxnChg>
        <pc:cxnChg chg="del mod">
          <ac:chgData name="Ashish A" userId="2caf52eb-dcd8-449f-894d-301a1dc41db4" providerId="ADAL" clId="{DED9E1D5-1705-4C0F-BFE4-8F092218C999}" dt="2024-04-09T05:32:16.739" v="8" actId="478"/>
          <ac:cxnSpMkLst>
            <pc:docMk/>
            <pc:sldMk cId="2893317613" sldId="2957"/>
            <ac:cxnSpMk id="25" creationId="{345B9386-4EA4-6861-2DA1-39F6E03F3F18}"/>
          </ac:cxnSpMkLst>
        </pc:cxnChg>
        <pc:cxnChg chg="del mod">
          <ac:chgData name="Ashish A" userId="2caf52eb-dcd8-449f-894d-301a1dc41db4" providerId="ADAL" clId="{DED9E1D5-1705-4C0F-BFE4-8F092218C999}" dt="2024-04-09T05:32:16.739" v="8" actId="478"/>
          <ac:cxnSpMkLst>
            <pc:docMk/>
            <pc:sldMk cId="2893317613" sldId="2957"/>
            <ac:cxnSpMk id="29" creationId="{669A2784-53CB-6059-0325-C7AB21C5A8FE}"/>
          </ac:cxnSpMkLst>
        </pc:cxnChg>
        <pc:cxnChg chg="del mod">
          <ac:chgData name="Ashish A" userId="2caf52eb-dcd8-449f-894d-301a1dc41db4" providerId="ADAL" clId="{DED9E1D5-1705-4C0F-BFE4-8F092218C999}" dt="2024-04-09T05:32:16.739" v="8" actId="478"/>
          <ac:cxnSpMkLst>
            <pc:docMk/>
            <pc:sldMk cId="2893317613" sldId="2957"/>
            <ac:cxnSpMk id="34" creationId="{E0E7BD89-04D4-6CA7-E5A3-FDAD17AEC5FD}"/>
          </ac:cxnSpMkLst>
        </pc:cxnChg>
        <pc:cxnChg chg="del mod">
          <ac:chgData name="Ashish A" userId="2caf52eb-dcd8-449f-894d-301a1dc41db4" providerId="ADAL" clId="{DED9E1D5-1705-4C0F-BFE4-8F092218C999}" dt="2024-04-09T05:32:16.739" v="8" actId="478"/>
          <ac:cxnSpMkLst>
            <pc:docMk/>
            <pc:sldMk cId="2893317613" sldId="2957"/>
            <ac:cxnSpMk id="40" creationId="{D5C061F3-7FB4-C801-02D4-372F787F9712}"/>
          </ac:cxnSpMkLst>
        </pc:cxnChg>
        <pc:cxnChg chg="del mod">
          <ac:chgData name="Ashish A" userId="2caf52eb-dcd8-449f-894d-301a1dc41db4" providerId="ADAL" clId="{DED9E1D5-1705-4C0F-BFE4-8F092218C999}" dt="2024-04-09T05:32:16.739" v="8" actId="478"/>
          <ac:cxnSpMkLst>
            <pc:docMk/>
            <pc:sldMk cId="2893317613" sldId="2957"/>
            <ac:cxnSpMk id="44" creationId="{A2ED425E-8375-05EE-49A6-C0208A8796F7}"/>
          </ac:cxnSpMkLst>
        </pc:cxnChg>
        <pc:cxnChg chg="del mod">
          <ac:chgData name="Ashish A" userId="2caf52eb-dcd8-449f-894d-301a1dc41db4" providerId="ADAL" clId="{DED9E1D5-1705-4C0F-BFE4-8F092218C999}" dt="2024-04-09T05:32:16.739" v="8" actId="478"/>
          <ac:cxnSpMkLst>
            <pc:docMk/>
            <pc:sldMk cId="2893317613" sldId="2957"/>
            <ac:cxnSpMk id="47" creationId="{36958279-062E-D9E5-FAB0-2C2CD2E35B65}"/>
          </ac:cxnSpMkLst>
        </pc:cxnChg>
        <pc:cxnChg chg="del mod">
          <ac:chgData name="Ashish A" userId="2caf52eb-dcd8-449f-894d-301a1dc41db4" providerId="ADAL" clId="{DED9E1D5-1705-4C0F-BFE4-8F092218C999}" dt="2024-04-09T05:32:16.739" v="8" actId="478"/>
          <ac:cxnSpMkLst>
            <pc:docMk/>
            <pc:sldMk cId="2893317613" sldId="2957"/>
            <ac:cxnSpMk id="50" creationId="{B10836E6-F5AC-EFA7-DC7E-EC5B87C8DEE2}"/>
          </ac:cxnSpMkLst>
        </pc:cxnChg>
        <pc:cxnChg chg="del mod">
          <ac:chgData name="Ashish A" userId="2caf52eb-dcd8-449f-894d-301a1dc41db4" providerId="ADAL" clId="{DED9E1D5-1705-4C0F-BFE4-8F092218C999}" dt="2024-04-09T05:32:16.739" v="8" actId="478"/>
          <ac:cxnSpMkLst>
            <pc:docMk/>
            <pc:sldMk cId="2893317613" sldId="2957"/>
            <ac:cxnSpMk id="73" creationId="{D67365BC-8C20-2337-48BC-C531036F154A}"/>
          </ac:cxnSpMkLst>
        </pc:cxnChg>
        <pc:cxnChg chg="del mod">
          <ac:chgData name="Ashish A" userId="2caf52eb-dcd8-449f-894d-301a1dc41db4" providerId="ADAL" clId="{DED9E1D5-1705-4C0F-BFE4-8F092218C999}" dt="2024-04-09T05:32:16.739" v="8" actId="478"/>
          <ac:cxnSpMkLst>
            <pc:docMk/>
            <pc:sldMk cId="2893317613" sldId="2957"/>
            <ac:cxnSpMk id="78" creationId="{DC78C340-5F12-0A9B-5737-63CDA98D3DB5}"/>
          </ac:cxnSpMkLst>
        </pc:cxnChg>
        <pc:cxnChg chg="del mod">
          <ac:chgData name="Ashish A" userId="2caf52eb-dcd8-449f-894d-301a1dc41db4" providerId="ADAL" clId="{DED9E1D5-1705-4C0F-BFE4-8F092218C999}" dt="2024-04-09T05:32:16.739" v="8" actId="478"/>
          <ac:cxnSpMkLst>
            <pc:docMk/>
            <pc:sldMk cId="2893317613" sldId="2957"/>
            <ac:cxnSpMk id="87" creationId="{DB2B9367-38BC-D56F-CEF6-99FAD4766B6E}"/>
          </ac:cxnSpMkLst>
        </pc:cxnChg>
        <pc:cxnChg chg="del mod">
          <ac:chgData name="Ashish A" userId="2caf52eb-dcd8-449f-894d-301a1dc41db4" providerId="ADAL" clId="{DED9E1D5-1705-4C0F-BFE4-8F092218C999}" dt="2024-04-09T05:32:16.739" v="8" actId="478"/>
          <ac:cxnSpMkLst>
            <pc:docMk/>
            <pc:sldMk cId="2893317613" sldId="2957"/>
            <ac:cxnSpMk id="92" creationId="{8E0BD692-814A-CCC6-DF6E-F0CC2212F530}"/>
          </ac:cxnSpMkLst>
        </pc:cxnChg>
        <pc:cxnChg chg="del mod">
          <ac:chgData name="Ashish A" userId="2caf52eb-dcd8-449f-894d-301a1dc41db4" providerId="ADAL" clId="{DED9E1D5-1705-4C0F-BFE4-8F092218C999}" dt="2024-04-09T05:32:16.739" v="8" actId="478"/>
          <ac:cxnSpMkLst>
            <pc:docMk/>
            <pc:sldMk cId="2893317613" sldId="2957"/>
            <ac:cxnSpMk id="99" creationId="{A498ED7B-D9C5-E4E2-0319-AC3EFB7D9E00}"/>
          </ac:cxnSpMkLst>
        </pc:cxnChg>
      </pc:sldChg>
      <pc:sldChg chg="del">
        <pc:chgData name="Ashish A" userId="2caf52eb-dcd8-449f-894d-301a1dc41db4" providerId="ADAL" clId="{DED9E1D5-1705-4C0F-BFE4-8F092218C999}" dt="2024-04-09T05:38:16.537" v="143" actId="47"/>
        <pc:sldMkLst>
          <pc:docMk/>
          <pc:sldMk cId="2599026887" sldId="2958"/>
        </pc:sldMkLst>
      </pc:sldChg>
      <pc:sldChg chg="del">
        <pc:chgData name="Ashish A" userId="2caf52eb-dcd8-449f-894d-301a1dc41db4" providerId="ADAL" clId="{DED9E1D5-1705-4C0F-BFE4-8F092218C999}" dt="2024-04-09T05:38:16.537" v="143" actId="47"/>
        <pc:sldMkLst>
          <pc:docMk/>
          <pc:sldMk cId="2600601109" sldId="2959"/>
        </pc:sldMkLst>
      </pc:sldChg>
      <pc:sldChg chg="del">
        <pc:chgData name="Ashish A" userId="2caf52eb-dcd8-449f-894d-301a1dc41db4" providerId="ADAL" clId="{DED9E1D5-1705-4C0F-BFE4-8F092218C999}" dt="2024-04-09T05:38:16.537" v="143" actId="47"/>
        <pc:sldMkLst>
          <pc:docMk/>
          <pc:sldMk cId="733030762" sldId="2960"/>
        </pc:sldMkLst>
      </pc:sldChg>
      <pc:sldChg chg="del">
        <pc:chgData name="Ashish A" userId="2caf52eb-dcd8-449f-894d-301a1dc41db4" providerId="ADAL" clId="{DED9E1D5-1705-4C0F-BFE4-8F092218C999}" dt="2024-04-09T05:38:16.537" v="143" actId="47"/>
        <pc:sldMkLst>
          <pc:docMk/>
          <pc:sldMk cId="2949187574" sldId="2961"/>
        </pc:sldMkLst>
      </pc:sldChg>
      <pc:sldChg chg="del">
        <pc:chgData name="Ashish A" userId="2caf52eb-dcd8-449f-894d-301a1dc41db4" providerId="ADAL" clId="{DED9E1D5-1705-4C0F-BFE4-8F092218C999}" dt="2024-04-09T05:38:16.537" v="143" actId="47"/>
        <pc:sldMkLst>
          <pc:docMk/>
          <pc:sldMk cId="815151684" sldId="2962"/>
        </pc:sldMkLst>
      </pc:sldChg>
      <pc:sldChg chg="add del">
        <pc:chgData name="Ashish A" userId="2caf52eb-dcd8-449f-894d-301a1dc41db4" providerId="ADAL" clId="{DED9E1D5-1705-4C0F-BFE4-8F092218C999}" dt="2024-04-09T05:38:16.537" v="143" actId="47"/>
        <pc:sldMkLst>
          <pc:docMk/>
          <pc:sldMk cId="3385254497" sldId="2963"/>
        </pc:sldMkLst>
      </pc:sldChg>
      <pc:sldChg chg="add del">
        <pc:chgData name="Ashish A" userId="2caf52eb-dcd8-449f-894d-301a1dc41db4" providerId="ADAL" clId="{DED9E1D5-1705-4C0F-BFE4-8F092218C999}" dt="2024-04-09T05:32:04.148" v="4"/>
        <pc:sldMkLst>
          <pc:docMk/>
          <pc:sldMk cId="3633435156" sldId="2963"/>
        </pc:sldMkLst>
      </pc:sldChg>
      <pc:sldChg chg="addSp modSp add mod">
        <pc:chgData name="Ashish A" userId="2caf52eb-dcd8-449f-894d-301a1dc41db4" providerId="ADAL" clId="{DED9E1D5-1705-4C0F-BFE4-8F092218C999}" dt="2024-04-09T05:32:56.681" v="39" actId="20577"/>
        <pc:sldMkLst>
          <pc:docMk/>
          <pc:sldMk cId="1885393247" sldId="2964"/>
        </pc:sldMkLst>
        <pc:spChg chg="add mod">
          <ac:chgData name="Ashish A" userId="2caf52eb-dcd8-449f-894d-301a1dc41db4" providerId="ADAL" clId="{DED9E1D5-1705-4C0F-BFE4-8F092218C999}" dt="2024-04-09T05:32:50.913" v="27"/>
          <ac:spMkLst>
            <pc:docMk/>
            <pc:sldMk cId="1885393247" sldId="2964"/>
            <ac:spMk id="2" creationId="{468D3D26-57AF-800E-EE3A-7A67A095123C}"/>
          </ac:spMkLst>
        </pc:spChg>
        <pc:spChg chg="mod">
          <ac:chgData name="Ashish A" userId="2caf52eb-dcd8-449f-894d-301a1dc41db4" providerId="ADAL" clId="{DED9E1D5-1705-4C0F-BFE4-8F092218C999}" dt="2024-04-09T05:32:56.681" v="39" actId="20577"/>
          <ac:spMkLst>
            <pc:docMk/>
            <pc:sldMk cId="1885393247" sldId="2964"/>
            <ac:spMk id="5" creationId="{00000000-0000-0000-0000-000000000000}"/>
          </ac:spMkLst>
        </pc:spChg>
        <pc:spChg chg="add mod">
          <ac:chgData name="Ashish A" userId="2caf52eb-dcd8-449f-894d-301a1dc41db4" providerId="ADAL" clId="{DED9E1D5-1705-4C0F-BFE4-8F092218C999}" dt="2024-04-09T05:32:50.913" v="27"/>
          <ac:spMkLst>
            <pc:docMk/>
            <pc:sldMk cId="1885393247" sldId="2964"/>
            <ac:spMk id="6" creationId="{C2A54626-F1BF-D253-FEC1-75F2B47C6F63}"/>
          </ac:spMkLst>
        </pc:spChg>
        <pc:spChg chg="add mod">
          <ac:chgData name="Ashish A" userId="2caf52eb-dcd8-449f-894d-301a1dc41db4" providerId="ADAL" clId="{DED9E1D5-1705-4C0F-BFE4-8F092218C999}" dt="2024-04-09T05:32:50.913" v="27"/>
          <ac:spMkLst>
            <pc:docMk/>
            <pc:sldMk cId="1885393247" sldId="2964"/>
            <ac:spMk id="7" creationId="{5A05DD03-F45D-AF6C-F5BA-DE3B08B64E64}"/>
          </ac:spMkLst>
        </pc:spChg>
        <pc:spChg chg="add mod">
          <ac:chgData name="Ashish A" userId="2caf52eb-dcd8-449f-894d-301a1dc41db4" providerId="ADAL" clId="{DED9E1D5-1705-4C0F-BFE4-8F092218C999}" dt="2024-04-09T05:32:50.913" v="27"/>
          <ac:spMkLst>
            <pc:docMk/>
            <pc:sldMk cId="1885393247" sldId="2964"/>
            <ac:spMk id="8" creationId="{B07919BA-044A-C3D9-8B23-27EC47C7AE2F}"/>
          </ac:spMkLst>
        </pc:spChg>
        <pc:spChg chg="add mod">
          <ac:chgData name="Ashish A" userId="2caf52eb-dcd8-449f-894d-301a1dc41db4" providerId="ADAL" clId="{DED9E1D5-1705-4C0F-BFE4-8F092218C999}" dt="2024-04-09T05:32:50.913" v="27"/>
          <ac:spMkLst>
            <pc:docMk/>
            <pc:sldMk cId="1885393247" sldId="2964"/>
            <ac:spMk id="10" creationId="{C654568A-FEF4-18EF-7070-AD1A6CC67327}"/>
          </ac:spMkLst>
        </pc:spChg>
        <pc:spChg chg="add mod">
          <ac:chgData name="Ashish A" userId="2caf52eb-dcd8-449f-894d-301a1dc41db4" providerId="ADAL" clId="{DED9E1D5-1705-4C0F-BFE4-8F092218C999}" dt="2024-04-09T05:32:50.913" v="27"/>
          <ac:spMkLst>
            <pc:docMk/>
            <pc:sldMk cId="1885393247" sldId="2964"/>
            <ac:spMk id="11" creationId="{C4D2BF05-EFF0-D914-D9FD-E3D3D829DEDF}"/>
          </ac:spMkLst>
        </pc:spChg>
        <pc:spChg chg="add mod">
          <ac:chgData name="Ashish A" userId="2caf52eb-dcd8-449f-894d-301a1dc41db4" providerId="ADAL" clId="{DED9E1D5-1705-4C0F-BFE4-8F092218C999}" dt="2024-04-09T05:32:50.913" v="27"/>
          <ac:spMkLst>
            <pc:docMk/>
            <pc:sldMk cId="1885393247" sldId="2964"/>
            <ac:spMk id="14" creationId="{3047B7FB-C057-CE47-3AFE-0A56837A3955}"/>
          </ac:spMkLst>
        </pc:spChg>
        <pc:spChg chg="add mod">
          <ac:chgData name="Ashish A" userId="2caf52eb-dcd8-449f-894d-301a1dc41db4" providerId="ADAL" clId="{DED9E1D5-1705-4C0F-BFE4-8F092218C999}" dt="2024-04-09T05:32:50.913" v="27"/>
          <ac:spMkLst>
            <pc:docMk/>
            <pc:sldMk cId="1885393247" sldId="2964"/>
            <ac:spMk id="15" creationId="{17A91E7E-8B80-68C0-7FBD-9EB8727788A1}"/>
          </ac:spMkLst>
        </pc:spChg>
        <pc:spChg chg="add mod">
          <ac:chgData name="Ashish A" userId="2caf52eb-dcd8-449f-894d-301a1dc41db4" providerId="ADAL" clId="{DED9E1D5-1705-4C0F-BFE4-8F092218C999}" dt="2024-04-09T05:32:50.913" v="27"/>
          <ac:spMkLst>
            <pc:docMk/>
            <pc:sldMk cId="1885393247" sldId="2964"/>
            <ac:spMk id="16" creationId="{A6288667-057E-52CC-6BF5-08D192DE28B0}"/>
          </ac:spMkLst>
        </pc:spChg>
        <pc:spChg chg="add mod">
          <ac:chgData name="Ashish A" userId="2caf52eb-dcd8-449f-894d-301a1dc41db4" providerId="ADAL" clId="{DED9E1D5-1705-4C0F-BFE4-8F092218C999}" dt="2024-04-09T05:32:50.913" v="27"/>
          <ac:spMkLst>
            <pc:docMk/>
            <pc:sldMk cId="1885393247" sldId="2964"/>
            <ac:spMk id="17" creationId="{C3F8B2EF-9313-E293-3C6B-959D365F8C8B}"/>
          </ac:spMkLst>
        </pc:spChg>
        <pc:spChg chg="add mod">
          <ac:chgData name="Ashish A" userId="2caf52eb-dcd8-449f-894d-301a1dc41db4" providerId="ADAL" clId="{DED9E1D5-1705-4C0F-BFE4-8F092218C999}" dt="2024-04-09T05:32:50.913" v="27"/>
          <ac:spMkLst>
            <pc:docMk/>
            <pc:sldMk cId="1885393247" sldId="2964"/>
            <ac:spMk id="18" creationId="{DEAB9752-7D7C-02CF-813A-690C9400D84F}"/>
          </ac:spMkLst>
        </pc:spChg>
        <pc:spChg chg="add mod">
          <ac:chgData name="Ashish A" userId="2caf52eb-dcd8-449f-894d-301a1dc41db4" providerId="ADAL" clId="{DED9E1D5-1705-4C0F-BFE4-8F092218C999}" dt="2024-04-09T05:32:50.913" v="27"/>
          <ac:spMkLst>
            <pc:docMk/>
            <pc:sldMk cId="1885393247" sldId="2964"/>
            <ac:spMk id="19" creationId="{443F302B-1324-876E-4C18-8D7097409132}"/>
          </ac:spMkLst>
        </pc:spChg>
        <pc:spChg chg="add mod">
          <ac:chgData name="Ashish A" userId="2caf52eb-dcd8-449f-894d-301a1dc41db4" providerId="ADAL" clId="{DED9E1D5-1705-4C0F-BFE4-8F092218C999}" dt="2024-04-09T05:32:50.913" v="27"/>
          <ac:spMkLst>
            <pc:docMk/>
            <pc:sldMk cId="1885393247" sldId="2964"/>
            <ac:spMk id="20" creationId="{54F5AF4B-AD62-7AC4-30B9-0A655CDA2136}"/>
          </ac:spMkLst>
        </pc:spChg>
        <pc:spChg chg="add mod">
          <ac:chgData name="Ashish A" userId="2caf52eb-dcd8-449f-894d-301a1dc41db4" providerId="ADAL" clId="{DED9E1D5-1705-4C0F-BFE4-8F092218C999}" dt="2024-04-09T05:32:50.913" v="27"/>
          <ac:spMkLst>
            <pc:docMk/>
            <pc:sldMk cId="1885393247" sldId="2964"/>
            <ac:spMk id="21" creationId="{2D114766-9DB6-A5AC-9AE8-FFF684773533}"/>
          </ac:spMkLst>
        </pc:spChg>
        <pc:picChg chg="add mod">
          <ac:chgData name="Ashish A" userId="2caf52eb-dcd8-449f-894d-301a1dc41db4" providerId="ADAL" clId="{DED9E1D5-1705-4C0F-BFE4-8F092218C999}" dt="2024-04-09T05:32:50.913" v="27"/>
          <ac:picMkLst>
            <pc:docMk/>
            <pc:sldMk cId="1885393247" sldId="2964"/>
            <ac:picMk id="12" creationId="{A320CFEC-9B3F-01C6-0875-EA222922698C}"/>
          </ac:picMkLst>
        </pc:picChg>
        <pc:picChg chg="add mod">
          <ac:chgData name="Ashish A" userId="2caf52eb-dcd8-449f-894d-301a1dc41db4" providerId="ADAL" clId="{DED9E1D5-1705-4C0F-BFE4-8F092218C999}" dt="2024-04-09T05:32:50.913" v="27"/>
          <ac:picMkLst>
            <pc:docMk/>
            <pc:sldMk cId="1885393247" sldId="2964"/>
            <ac:picMk id="13" creationId="{0D6D607B-DC68-99AC-4C11-0910DCA76217}"/>
          </ac:picMkLst>
        </pc:picChg>
        <pc:inkChg chg="add mod">
          <ac:chgData name="Ashish A" userId="2caf52eb-dcd8-449f-894d-301a1dc41db4" providerId="ADAL" clId="{DED9E1D5-1705-4C0F-BFE4-8F092218C999}" dt="2024-04-09T05:32:50.913" v="27"/>
          <ac:inkMkLst>
            <pc:docMk/>
            <pc:sldMk cId="1885393247" sldId="2964"/>
            <ac:inkMk id="3" creationId="{11463825-233D-C40C-CE18-A4790B6B041F}"/>
          </ac:inkMkLst>
        </pc:inkChg>
        <pc:cxnChg chg="add mod">
          <ac:chgData name="Ashish A" userId="2caf52eb-dcd8-449f-894d-301a1dc41db4" providerId="ADAL" clId="{DED9E1D5-1705-4C0F-BFE4-8F092218C999}" dt="2024-04-09T05:32:50.913" v="27"/>
          <ac:cxnSpMkLst>
            <pc:docMk/>
            <pc:sldMk cId="1885393247" sldId="2964"/>
            <ac:cxnSpMk id="4" creationId="{87139001-53DE-5CA9-8F07-2C20D8DF2D2E}"/>
          </ac:cxnSpMkLst>
        </pc:cxnChg>
      </pc:sldChg>
      <pc:sldChg chg="add del">
        <pc:chgData name="Ashish A" userId="2caf52eb-dcd8-449f-894d-301a1dc41db4" providerId="ADAL" clId="{DED9E1D5-1705-4C0F-BFE4-8F092218C999}" dt="2024-04-09T05:32:28.338" v="16"/>
        <pc:sldMkLst>
          <pc:docMk/>
          <pc:sldMk cId="1353502932" sldId="2965"/>
        </pc:sldMkLst>
      </pc:sldChg>
      <pc:sldChg chg="addSp delSp modSp add mod">
        <pc:chgData name="Ashish A" userId="2caf52eb-dcd8-449f-894d-301a1dc41db4" providerId="ADAL" clId="{DED9E1D5-1705-4C0F-BFE4-8F092218C999}" dt="2024-04-09T13:16:31.244" v="386" actId="478"/>
        <pc:sldMkLst>
          <pc:docMk/>
          <pc:sldMk cId="3293877467" sldId="2965"/>
        </pc:sldMkLst>
        <pc:spChg chg="add mod">
          <ac:chgData name="Ashish A" userId="2caf52eb-dcd8-449f-894d-301a1dc41db4" providerId="ADAL" clId="{DED9E1D5-1705-4C0F-BFE4-8F092218C999}" dt="2024-04-09T13:16:29.122" v="385" actId="6549"/>
          <ac:spMkLst>
            <pc:docMk/>
            <pc:sldMk cId="3293877467" sldId="2965"/>
            <ac:spMk id="2" creationId="{902DC4CA-D5EF-F226-AF1B-0F177A8ADD71}"/>
          </ac:spMkLst>
        </pc:spChg>
        <pc:spChg chg="add mod">
          <ac:chgData name="Ashish A" userId="2caf52eb-dcd8-449f-894d-301a1dc41db4" providerId="ADAL" clId="{DED9E1D5-1705-4C0F-BFE4-8F092218C999}" dt="2024-04-09T05:33:04.227" v="40"/>
          <ac:spMkLst>
            <pc:docMk/>
            <pc:sldMk cId="3293877467" sldId="2965"/>
            <ac:spMk id="3" creationId="{4DC82BA3-0435-1567-68AF-6B892B282CE5}"/>
          </ac:spMkLst>
        </pc:spChg>
        <pc:spChg chg="add del mod">
          <ac:chgData name="Ashish A" userId="2caf52eb-dcd8-449f-894d-301a1dc41db4" providerId="ADAL" clId="{DED9E1D5-1705-4C0F-BFE4-8F092218C999}" dt="2024-04-09T13:16:31.244" v="386" actId="478"/>
          <ac:spMkLst>
            <pc:docMk/>
            <pc:sldMk cId="3293877467" sldId="2965"/>
            <ac:spMk id="4" creationId="{46B7CE1B-14FA-F1F6-EF88-ADD5483E17F6}"/>
          </ac:spMkLst>
        </pc:spChg>
        <pc:spChg chg="mod">
          <ac:chgData name="Ashish A" userId="2caf52eb-dcd8-449f-894d-301a1dc41db4" providerId="ADAL" clId="{DED9E1D5-1705-4C0F-BFE4-8F092218C999}" dt="2024-04-09T05:33:09.698" v="41"/>
          <ac:spMkLst>
            <pc:docMk/>
            <pc:sldMk cId="3293877467" sldId="2965"/>
            <ac:spMk id="5" creationId="{00000000-0000-0000-0000-000000000000}"/>
          </ac:spMkLst>
        </pc:spChg>
      </pc:sldChg>
      <pc:sldChg chg="add del">
        <pc:chgData name="Ashish A" userId="2caf52eb-dcd8-449f-894d-301a1dc41db4" providerId="ADAL" clId="{DED9E1D5-1705-4C0F-BFE4-8F092218C999}" dt="2024-04-09T05:32:28.180" v="15"/>
        <pc:sldMkLst>
          <pc:docMk/>
          <pc:sldMk cId="559100117" sldId="2966"/>
        </pc:sldMkLst>
      </pc:sldChg>
      <pc:sldChg chg="addSp modSp add mod">
        <pc:chgData name="Ashish A" userId="2caf52eb-dcd8-449f-894d-301a1dc41db4" providerId="ADAL" clId="{DED9E1D5-1705-4C0F-BFE4-8F092218C999}" dt="2024-04-09T13:24:05.293" v="420" actId="20577"/>
        <pc:sldMkLst>
          <pc:docMk/>
          <pc:sldMk cId="2935437031" sldId="2966"/>
        </pc:sldMkLst>
        <pc:spChg chg="add mod">
          <ac:chgData name="Ashish A" userId="2caf52eb-dcd8-449f-894d-301a1dc41db4" providerId="ADAL" clId="{DED9E1D5-1705-4C0F-BFE4-8F092218C999}" dt="2024-04-09T05:33:39.188" v="57"/>
          <ac:spMkLst>
            <pc:docMk/>
            <pc:sldMk cId="2935437031" sldId="2966"/>
            <ac:spMk id="3" creationId="{4B178373-550D-FB45-37D7-FCEA5F245D4C}"/>
          </ac:spMkLst>
        </pc:spChg>
        <pc:spChg chg="add mod">
          <ac:chgData name="Ashish A" userId="2caf52eb-dcd8-449f-894d-301a1dc41db4" providerId="ADAL" clId="{DED9E1D5-1705-4C0F-BFE4-8F092218C999}" dt="2024-04-09T05:33:39.188" v="57"/>
          <ac:spMkLst>
            <pc:docMk/>
            <pc:sldMk cId="2935437031" sldId="2966"/>
            <ac:spMk id="4" creationId="{85684AD2-0671-B7ED-5DCD-1E50FBCF6BF1}"/>
          </ac:spMkLst>
        </pc:spChg>
        <pc:spChg chg="mod">
          <ac:chgData name="Ashish A" userId="2caf52eb-dcd8-449f-894d-301a1dc41db4" providerId="ADAL" clId="{DED9E1D5-1705-4C0F-BFE4-8F092218C999}" dt="2024-04-09T05:33:43.871" v="58"/>
          <ac:spMkLst>
            <pc:docMk/>
            <pc:sldMk cId="2935437031" sldId="2966"/>
            <ac:spMk id="5" creationId="{00000000-0000-0000-0000-000000000000}"/>
          </ac:spMkLst>
        </pc:spChg>
        <pc:spChg chg="add mod">
          <ac:chgData name="Ashish A" userId="2caf52eb-dcd8-449f-894d-301a1dc41db4" providerId="ADAL" clId="{DED9E1D5-1705-4C0F-BFE4-8F092218C999}" dt="2024-04-09T05:33:39.188" v="57"/>
          <ac:spMkLst>
            <pc:docMk/>
            <pc:sldMk cId="2935437031" sldId="2966"/>
            <ac:spMk id="6" creationId="{0604A765-5EA0-B046-A7C6-DA1ACD63A419}"/>
          </ac:spMkLst>
        </pc:spChg>
        <pc:spChg chg="add mod">
          <ac:chgData name="Ashish A" userId="2caf52eb-dcd8-449f-894d-301a1dc41db4" providerId="ADAL" clId="{DED9E1D5-1705-4C0F-BFE4-8F092218C999}" dt="2024-04-09T05:33:39.188" v="57"/>
          <ac:spMkLst>
            <pc:docMk/>
            <pc:sldMk cId="2935437031" sldId="2966"/>
            <ac:spMk id="8" creationId="{F2363745-04CD-F190-0C38-852FC582222E}"/>
          </ac:spMkLst>
        </pc:spChg>
        <pc:spChg chg="add mod">
          <ac:chgData name="Ashish A" userId="2caf52eb-dcd8-449f-894d-301a1dc41db4" providerId="ADAL" clId="{DED9E1D5-1705-4C0F-BFE4-8F092218C999}" dt="2024-04-09T05:33:39.188" v="57"/>
          <ac:spMkLst>
            <pc:docMk/>
            <pc:sldMk cId="2935437031" sldId="2966"/>
            <ac:spMk id="10" creationId="{DFEF2082-788A-ABA0-311E-E9C375BC7454}"/>
          </ac:spMkLst>
        </pc:spChg>
        <pc:graphicFrameChg chg="add mod modGraphic">
          <ac:chgData name="Ashish A" userId="2caf52eb-dcd8-449f-894d-301a1dc41db4" providerId="ADAL" clId="{DED9E1D5-1705-4C0F-BFE4-8F092218C999}" dt="2024-04-09T13:24:05.293" v="420" actId="20577"/>
          <ac:graphicFrameMkLst>
            <pc:docMk/>
            <pc:sldMk cId="2935437031" sldId="2966"/>
            <ac:graphicFrameMk id="2" creationId="{C7118CC9-CDD3-1C17-2821-E0825BED7127}"/>
          </ac:graphicFrameMkLst>
        </pc:graphicFrameChg>
        <pc:graphicFrameChg chg="add mod">
          <ac:chgData name="Ashish A" userId="2caf52eb-dcd8-449f-894d-301a1dc41db4" providerId="ADAL" clId="{DED9E1D5-1705-4C0F-BFE4-8F092218C999}" dt="2024-04-09T05:33:39.188" v="57"/>
          <ac:graphicFrameMkLst>
            <pc:docMk/>
            <pc:sldMk cId="2935437031" sldId="2966"/>
            <ac:graphicFrameMk id="7" creationId="{F7666E7B-5951-6A71-48FE-6817DCCE359A}"/>
          </ac:graphicFrameMkLst>
        </pc:graphicFrameChg>
      </pc:sldChg>
      <pc:sldChg chg="addSp modSp add mod">
        <pc:chgData name="Ashish A" userId="2caf52eb-dcd8-449f-894d-301a1dc41db4" providerId="ADAL" clId="{DED9E1D5-1705-4C0F-BFE4-8F092218C999}" dt="2024-04-09T05:34:03.874" v="63" actId="27636"/>
        <pc:sldMkLst>
          <pc:docMk/>
          <pc:sldMk cId="689441736" sldId="2967"/>
        </pc:sldMkLst>
        <pc:spChg chg="add mod">
          <ac:chgData name="Ashish A" userId="2caf52eb-dcd8-449f-894d-301a1dc41db4" providerId="ADAL" clId="{DED9E1D5-1705-4C0F-BFE4-8F092218C999}" dt="2024-04-09T05:33:59.372" v="61"/>
          <ac:spMkLst>
            <pc:docMk/>
            <pc:sldMk cId="689441736" sldId="2967"/>
            <ac:spMk id="2" creationId="{60BEB837-44B6-B7B5-990F-2F0A4754CD9B}"/>
          </ac:spMkLst>
        </pc:spChg>
        <pc:spChg chg="add mod">
          <ac:chgData name="Ashish A" userId="2caf52eb-dcd8-449f-894d-301a1dc41db4" providerId="ADAL" clId="{DED9E1D5-1705-4C0F-BFE4-8F092218C999}" dt="2024-04-09T05:33:59.372" v="61"/>
          <ac:spMkLst>
            <pc:docMk/>
            <pc:sldMk cId="689441736" sldId="2967"/>
            <ac:spMk id="3" creationId="{53638BD8-6EB8-8E0C-14B0-4862C961983A}"/>
          </ac:spMkLst>
        </pc:spChg>
        <pc:spChg chg="add mod">
          <ac:chgData name="Ashish A" userId="2caf52eb-dcd8-449f-894d-301a1dc41db4" providerId="ADAL" clId="{DED9E1D5-1705-4C0F-BFE4-8F092218C999}" dt="2024-04-09T05:33:59.372" v="61"/>
          <ac:spMkLst>
            <pc:docMk/>
            <pc:sldMk cId="689441736" sldId="2967"/>
            <ac:spMk id="4" creationId="{D7DF398F-1344-A89C-9A4D-A128E2DE78FA}"/>
          </ac:spMkLst>
        </pc:spChg>
        <pc:spChg chg="mod">
          <ac:chgData name="Ashish A" userId="2caf52eb-dcd8-449f-894d-301a1dc41db4" providerId="ADAL" clId="{DED9E1D5-1705-4C0F-BFE4-8F092218C999}" dt="2024-04-09T05:34:03.874" v="63" actId="27636"/>
          <ac:spMkLst>
            <pc:docMk/>
            <pc:sldMk cId="689441736" sldId="2967"/>
            <ac:spMk id="5" creationId="{00000000-0000-0000-0000-000000000000}"/>
          </ac:spMkLst>
        </pc:spChg>
        <pc:spChg chg="add mod">
          <ac:chgData name="Ashish A" userId="2caf52eb-dcd8-449f-894d-301a1dc41db4" providerId="ADAL" clId="{DED9E1D5-1705-4C0F-BFE4-8F092218C999}" dt="2024-04-09T05:33:59.372" v="61"/>
          <ac:spMkLst>
            <pc:docMk/>
            <pc:sldMk cId="689441736" sldId="2967"/>
            <ac:spMk id="6" creationId="{8C9A2850-935F-906E-A509-78AA5716CD12}"/>
          </ac:spMkLst>
        </pc:spChg>
        <pc:spChg chg="add mod">
          <ac:chgData name="Ashish A" userId="2caf52eb-dcd8-449f-894d-301a1dc41db4" providerId="ADAL" clId="{DED9E1D5-1705-4C0F-BFE4-8F092218C999}" dt="2024-04-09T05:33:59.372" v="61"/>
          <ac:spMkLst>
            <pc:docMk/>
            <pc:sldMk cId="689441736" sldId="2967"/>
            <ac:spMk id="7" creationId="{C3C2D395-47B0-8E5E-BCCD-4659CC4E1E82}"/>
          </ac:spMkLst>
        </pc:spChg>
        <pc:spChg chg="add mod">
          <ac:chgData name="Ashish A" userId="2caf52eb-dcd8-449f-894d-301a1dc41db4" providerId="ADAL" clId="{DED9E1D5-1705-4C0F-BFE4-8F092218C999}" dt="2024-04-09T05:33:59.372" v="61"/>
          <ac:spMkLst>
            <pc:docMk/>
            <pc:sldMk cId="689441736" sldId="2967"/>
            <ac:spMk id="11" creationId="{7BF26B59-B969-015F-DDA9-DD046CB80F8B}"/>
          </ac:spMkLst>
        </pc:spChg>
        <pc:graphicFrameChg chg="add mod">
          <ac:chgData name="Ashish A" userId="2caf52eb-dcd8-449f-894d-301a1dc41db4" providerId="ADAL" clId="{DED9E1D5-1705-4C0F-BFE4-8F092218C999}" dt="2024-04-09T05:33:59.372" v="61"/>
          <ac:graphicFrameMkLst>
            <pc:docMk/>
            <pc:sldMk cId="689441736" sldId="2967"/>
            <ac:graphicFrameMk id="8" creationId="{AEC9A08E-84FD-CFA7-86DB-458995E933DA}"/>
          </ac:graphicFrameMkLst>
        </pc:graphicFrameChg>
        <pc:graphicFrameChg chg="add mod">
          <ac:chgData name="Ashish A" userId="2caf52eb-dcd8-449f-894d-301a1dc41db4" providerId="ADAL" clId="{DED9E1D5-1705-4C0F-BFE4-8F092218C999}" dt="2024-04-09T05:33:59.372" v="61"/>
          <ac:graphicFrameMkLst>
            <pc:docMk/>
            <pc:sldMk cId="689441736" sldId="2967"/>
            <ac:graphicFrameMk id="10" creationId="{7E4B8225-C9CC-AAA8-80D0-34F529073F44}"/>
          </ac:graphicFrameMkLst>
        </pc:graphicFrameChg>
        <pc:cxnChg chg="add mod">
          <ac:chgData name="Ashish A" userId="2caf52eb-dcd8-449f-894d-301a1dc41db4" providerId="ADAL" clId="{DED9E1D5-1705-4C0F-BFE4-8F092218C999}" dt="2024-04-09T05:33:59.372" v="61"/>
          <ac:cxnSpMkLst>
            <pc:docMk/>
            <pc:sldMk cId="689441736" sldId="2967"/>
            <ac:cxnSpMk id="12" creationId="{C8BFA468-E02E-E7A4-E808-88764A043CA8}"/>
          </ac:cxnSpMkLst>
        </pc:cxnChg>
      </pc:sldChg>
      <pc:sldChg chg="add del">
        <pc:chgData name="Ashish A" userId="2caf52eb-dcd8-449f-894d-301a1dc41db4" providerId="ADAL" clId="{DED9E1D5-1705-4C0F-BFE4-8F092218C999}" dt="2024-04-09T05:32:28.020" v="14"/>
        <pc:sldMkLst>
          <pc:docMk/>
          <pc:sldMk cId="3064008739" sldId="2967"/>
        </pc:sldMkLst>
      </pc:sldChg>
      <pc:sldChg chg="addSp modSp add mod">
        <pc:chgData name="Ashish A" userId="2caf52eb-dcd8-449f-894d-301a1dc41db4" providerId="ADAL" clId="{DED9E1D5-1705-4C0F-BFE4-8F092218C999}" dt="2024-04-09T05:34:16.053" v="66" actId="27636"/>
        <pc:sldMkLst>
          <pc:docMk/>
          <pc:sldMk cId="905709317" sldId="2968"/>
        </pc:sldMkLst>
        <pc:spChg chg="add mod">
          <ac:chgData name="Ashish A" userId="2caf52eb-dcd8-449f-894d-301a1dc41db4" providerId="ADAL" clId="{DED9E1D5-1705-4C0F-BFE4-8F092218C999}" dt="2024-04-09T05:34:12.409" v="64"/>
          <ac:spMkLst>
            <pc:docMk/>
            <pc:sldMk cId="905709317" sldId="2968"/>
            <ac:spMk id="2" creationId="{D938E25A-AFB7-4A1F-E4CB-3E261B4F89C4}"/>
          </ac:spMkLst>
        </pc:spChg>
        <pc:spChg chg="mod">
          <ac:chgData name="Ashish A" userId="2caf52eb-dcd8-449f-894d-301a1dc41db4" providerId="ADAL" clId="{DED9E1D5-1705-4C0F-BFE4-8F092218C999}" dt="2024-04-09T05:34:16.053" v="66" actId="27636"/>
          <ac:spMkLst>
            <pc:docMk/>
            <pc:sldMk cId="905709317" sldId="2968"/>
            <ac:spMk id="5" creationId="{00000000-0000-0000-0000-000000000000}"/>
          </ac:spMkLst>
        </pc:spChg>
      </pc:sldChg>
      <pc:sldChg chg="addSp modSp add mod">
        <pc:chgData name="Ashish A" userId="2caf52eb-dcd8-449f-894d-301a1dc41db4" providerId="ADAL" clId="{DED9E1D5-1705-4C0F-BFE4-8F092218C999}" dt="2024-04-09T06:06:24.856" v="377"/>
        <pc:sldMkLst>
          <pc:docMk/>
          <pc:sldMk cId="3784067634" sldId="2969"/>
        </pc:sldMkLst>
        <pc:spChg chg="add mod">
          <ac:chgData name="Ashish A" userId="2caf52eb-dcd8-449f-894d-301a1dc41db4" providerId="ADAL" clId="{DED9E1D5-1705-4C0F-BFE4-8F092218C999}" dt="2024-04-09T05:34:22.192" v="67"/>
          <ac:spMkLst>
            <pc:docMk/>
            <pc:sldMk cId="3784067634" sldId="2969"/>
            <ac:spMk id="2" creationId="{19177CF0-B950-FA35-338D-29A731F73302}"/>
          </ac:spMkLst>
        </pc:spChg>
        <pc:spChg chg="add mod">
          <ac:chgData name="Ashish A" userId="2caf52eb-dcd8-449f-894d-301a1dc41db4" providerId="ADAL" clId="{DED9E1D5-1705-4C0F-BFE4-8F092218C999}" dt="2024-04-09T06:05:53.162" v="373" actId="1076"/>
          <ac:spMkLst>
            <pc:docMk/>
            <pc:sldMk cId="3784067634" sldId="2969"/>
            <ac:spMk id="3" creationId="{2466ED6F-15DC-0E59-31E7-BE245108676C}"/>
          </ac:spMkLst>
        </pc:spChg>
        <pc:spChg chg="mod">
          <ac:chgData name="Ashish A" userId="2caf52eb-dcd8-449f-894d-301a1dc41db4" providerId="ADAL" clId="{DED9E1D5-1705-4C0F-BFE4-8F092218C999}" dt="2024-04-09T05:34:27.794" v="69" actId="27636"/>
          <ac:spMkLst>
            <pc:docMk/>
            <pc:sldMk cId="3784067634" sldId="2969"/>
            <ac:spMk id="5" creationId="{00000000-0000-0000-0000-000000000000}"/>
          </ac:spMkLst>
        </pc:spChg>
        <pc:spChg chg="add mod">
          <ac:chgData name="Ashish A" userId="2caf52eb-dcd8-449f-894d-301a1dc41db4" providerId="ADAL" clId="{DED9E1D5-1705-4C0F-BFE4-8F092218C999}" dt="2024-04-09T05:34:22.192" v="67"/>
          <ac:spMkLst>
            <pc:docMk/>
            <pc:sldMk cId="3784067634" sldId="2969"/>
            <ac:spMk id="6" creationId="{7F7F59F6-67C5-2736-D863-7707D232F78B}"/>
          </ac:spMkLst>
        </pc:spChg>
        <pc:spChg chg="add mod">
          <ac:chgData name="Ashish A" userId="2caf52eb-dcd8-449f-894d-301a1dc41db4" providerId="ADAL" clId="{DED9E1D5-1705-4C0F-BFE4-8F092218C999}" dt="2024-04-09T05:34:22.192" v="67"/>
          <ac:spMkLst>
            <pc:docMk/>
            <pc:sldMk cId="3784067634" sldId="2969"/>
            <ac:spMk id="7" creationId="{C4E65E3F-3645-AEC3-CCE2-F91090FBFDEC}"/>
          </ac:spMkLst>
        </pc:spChg>
        <pc:graphicFrameChg chg="add mod">
          <ac:chgData name="Ashish A" userId="2caf52eb-dcd8-449f-894d-301a1dc41db4" providerId="ADAL" clId="{DED9E1D5-1705-4C0F-BFE4-8F092218C999}" dt="2024-04-09T06:06:24.856" v="377"/>
          <ac:graphicFrameMkLst>
            <pc:docMk/>
            <pc:sldMk cId="3784067634" sldId="2969"/>
            <ac:graphicFrameMk id="4" creationId="{287E1F3B-4188-EC8D-2571-21750E665505}"/>
          </ac:graphicFrameMkLst>
        </pc:graphicFrameChg>
      </pc:sldChg>
      <pc:sldChg chg="addSp modSp add mod">
        <pc:chgData name="Ashish A" userId="2caf52eb-dcd8-449f-894d-301a1dc41db4" providerId="ADAL" clId="{DED9E1D5-1705-4C0F-BFE4-8F092218C999}" dt="2024-04-09T13:23:50.217" v="414" actId="20577"/>
        <pc:sldMkLst>
          <pc:docMk/>
          <pc:sldMk cId="1367142892" sldId="2970"/>
        </pc:sldMkLst>
        <pc:spChg chg="add mod">
          <ac:chgData name="Ashish A" userId="2caf52eb-dcd8-449f-894d-301a1dc41db4" providerId="ADAL" clId="{DED9E1D5-1705-4C0F-BFE4-8F092218C999}" dt="2024-04-09T05:34:45.906" v="72"/>
          <ac:spMkLst>
            <pc:docMk/>
            <pc:sldMk cId="1367142892" sldId="2970"/>
            <ac:spMk id="3" creationId="{39B1A64C-AF8D-89D3-EBA5-9218438AF721}"/>
          </ac:spMkLst>
        </pc:spChg>
        <pc:spChg chg="mod">
          <ac:chgData name="Ashish A" userId="2caf52eb-dcd8-449f-894d-301a1dc41db4" providerId="ADAL" clId="{DED9E1D5-1705-4C0F-BFE4-8F092218C999}" dt="2024-04-09T05:34:51.049" v="73"/>
          <ac:spMkLst>
            <pc:docMk/>
            <pc:sldMk cId="1367142892" sldId="2970"/>
            <ac:spMk id="5" creationId="{00000000-0000-0000-0000-000000000000}"/>
          </ac:spMkLst>
        </pc:spChg>
        <pc:graphicFrameChg chg="add mod modGraphic">
          <ac:chgData name="Ashish A" userId="2caf52eb-dcd8-449f-894d-301a1dc41db4" providerId="ADAL" clId="{DED9E1D5-1705-4C0F-BFE4-8F092218C999}" dt="2024-04-09T13:23:50.217" v="414" actId="20577"/>
          <ac:graphicFrameMkLst>
            <pc:docMk/>
            <pc:sldMk cId="1367142892" sldId="2970"/>
            <ac:graphicFrameMk id="2" creationId="{088C369E-3644-15B9-BD45-350EE200C042}"/>
          </ac:graphicFrameMkLst>
        </pc:graphicFrameChg>
        <pc:graphicFrameChg chg="add mod">
          <ac:chgData name="Ashish A" userId="2caf52eb-dcd8-449f-894d-301a1dc41db4" providerId="ADAL" clId="{DED9E1D5-1705-4C0F-BFE4-8F092218C999}" dt="2024-04-09T05:35:14.940" v="85"/>
          <ac:graphicFrameMkLst>
            <pc:docMk/>
            <pc:sldMk cId="1367142892" sldId="2970"/>
            <ac:graphicFrameMk id="4" creationId="{01F09211-2467-EED3-1386-2462BF610770}"/>
          </ac:graphicFrameMkLst>
        </pc:graphicFrameChg>
      </pc:sldChg>
      <pc:sldChg chg="addSp modSp add mod">
        <pc:chgData name="Ashish A" userId="2caf52eb-dcd8-449f-894d-301a1dc41db4" providerId="ADAL" clId="{DED9E1D5-1705-4C0F-BFE4-8F092218C999}" dt="2024-04-09T13:23:29.164" v="406" actId="20577"/>
        <pc:sldMkLst>
          <pc:docMk/>
          <pc:sldMk cId="3676966409" sldId="2971"/>
        </pc:sldMkLst>
        <pc:spChg chg="mod">
          <ac:chgData name="Ashish A" userId="2caf52eb-dcd8-449f-894d-301a1dc41db4" providerId="ADAL" clId="{DED9E1D5-1705-4C0F-BFE4-8F092218C999}" dt="2024-04-09T05:34:54.754" v="74"/>
          <ac:spMkLst>
            <pc:docMk/>
            <pc:sldMk cId="3676966409" sldId="2971"/>
            <ac:spMk id="5" creationId="{00000000-0000-0000-0000-000000000000}"/>
          </ac:spMkLst>
        </pc:spChg>
        <pc:graphicFrameChg chg="add mod modGraphic">
          <ac:chgData name="Ashish A" userId="2caf52eb-dcd8-449f-894d-301a1dc41db4" providerId="ADAL" clId="{DED9E1D5-1705-4C0F-BFE4-8F092218C999}" dt="2024-04-09T13:23:29.164" v="406" actId="20577"/>
          <ac:graphicFrameMkLst>
            <pc:docMk/>
            <pc:sldMk cId="3676966409" sldId="2971"/>
            <ac:graphicFrameMk id="2" creationId="{AE492938-1085-B9E5-A553-A5DBD7783D9B}"/>
          </ac:graphicFrameMkLst>
        </pc:graphicFrameChg>
      </pc:sldChg>
      <pc:sldChg chg="addSp modSp add mod">
        <pc:chgData name="Ashish A" userId="2caf52eb-dcd8-449f-894d-301a1dc41db4" providerId="ADAL" clId="{DED9E1D5-1705-4C0F-BFE4-8F092218C999}" dt="2024-04-09T05:35:23.396" v="87"/>
        <pc:sldMkLst>
          <pc:docMk/>
          <pc:sldMk cId="2446920722" sldId="2972"/>
        </pc:sldMkLst>
        <pc:spChg chg="add mod">
          <ac:chgData name="Ashish A" userId="2caf52eb-dcd8-449f-894d-301a1dc41db4" providerId="ADAL" clId="{DED9E1D5-1705-4C0F-BFE4-8F092218C999}" dt="2024-04-09T05:35:23.396" v="87"/>
          <ac:spMkLst>
            <pc:docMk/>
            <pc:sldMk cId="2446920722" sldId="2972"/>
            <ac:spMk id="4" creationId="{2BFD2A32-0139-23E6-425E-B76AD845417C}"/>
          </ac:spMkLst>
        </pc:spChg>
        <pc:spChg chg="mod">
          <ac:chgData name="Ashish A" userId="2caf52eb-dcd8-449f-894d-301a1dc41db4" providerId="ADAL" clId="{DED9E1D5-1705-4C0F-BFE4-8F092218C999}" dt="2024-04-09T05:35:08.579" v="84"/>
          <ac:spMkLst>
            <pc:docMk/>
            <pc:sldMk cId="2446920722" sldId="2972"/>
            <ac:spMk id="5" creationId="{00000000-0000-0000-0000-000000000000}"/>
          </ac:spMkLst>
        </pc:spChg>
        <pc:graphicFrameChg chg="add mod">
          <ac:chgData name="Ashish A" userId="2caf52eb-dcd8-449f-894d-301a1dc41db4" providerId="ADAL" clId="{DED9E1D5-1705-4C0F-BFE4-8F092218C999}" dt="2024-04-09T05:35:23.396" v="87"/>
          <ac:graphicFrameMkLst>
            <pc:docMk/>
            <pc:sldMk cId="2446920722" sldId="2972"/>
            <ac:graphicFrameMk id="2" creationId="{BB4974F9-607F-7ABC-2E68-BE42C6619FB8}"/>
          </ac:graphicFrameMkLst>
        </pc:graphicFrameChg>
        <pc:graphicFrameChg chg="add mod">
          <ac:chgData name="Ashish A" userId="2caf52eb-dcd8-449f-894d-301a1dc41db4" providerId="ADAL" clId="{DED9E1D5-1705-4C0F-BFE4-8F092218C999}" dt="2024-04-09T05:35:23.396" v="87"/>
          <ac:graphicFrameMkLst>
            <pc:docMk/>
            <pc:sldMk cId="2446920722" sldId="2972"/>
            <ac:graphicFrameMk id="3" creationId="{59BBA167-64B0-D942-5633-18E0B2640E39}"/>
          </ac:graphicFrameMkLst>
        </pc:graphicFrameChg>
      </pc:sldChg>
      <pc:sldChg chg="modSp add mod">
        <pc:chgData name="Ashish A" userId="2caf52eb-dcd8-449f-894d-301a1dc41db4" providerId="ADAL" clId="{DED9E1D5-1705-4C0F-BFE4-8F092218C999}" dt="2024-04-09T05:33:24.442" v="54" actId="20577"/>
        <pc:sldMkLst>
          <pc:docMk/>
          <pc:sldMk cId="1772380235" sldId="2973"/>
        </pc:sldMkLst>
        <pc:spChg chg="mod">
          <ac:chgData name="Ashish A" userId="2caf52eb-dcd8-449f-894d-301a1dc41db4" providerId="ADAL" clId="{DED9E1D5-1705-4C0F-BFE4-8F092218C999}" dt="2024-04-09T05:33:24.442" v="54" actId="20577"/>
          <ac:spMkLst>
            <pc:docMk/>
            <pc:sldMk cId="1772380235" sldId="2973"/>
            <ac:spMk id="2" creationId="{07465319-2463-CC4C-10EA-A7767EE1F19A}"/>
          </ac:spMkLst>
        </pc:spChg>
      </pc:sldChg>
      <pc:sldChg chg="modSp add mod">
        <pc:chgData name="Ashish A" userId="2caf52eb-dcd8-449f-894d-301a1dc41db4" providerId="ADAL" clId="{DED9E1D5-1705-4C0F-BFE4-8F092218C999}" dt="2024-04-09T05:33:33.407" v="56"/>
        <pc:sldMkLst>
          <pc:docMk/>
          <pc:sldMk cId="2794491876" sldId="2974"/>
        </pc:sldMkLst>
        <pc:spChg chg="mod">
          <ac:chgData name="Ashish A" userId="2caf52eb-dcd8-449f-894d-301a1dc41db4" providerId="ADAL" clId="{DED9E1D5-1705-4C0F-BFE4-8F092218C999}" dt="2024-04-09T05:33:33.407" v="56"/>
          <ac:spMkLst>
            <pc:docMk/>
            <pc:sldMk cId="2794491876" sldId="2974"/>
            <ac:spMk id="2" creationId="{07465319-2463-CC4C-10EA-A7767EE1F19A}"/>
          </ac:spMkLst>
        </pc:spChg>
      </pc:sldChg>
      <pc:sldChg chg="modSp add mod">
        <pc:chgData name="Ashish A" userId="2caf52eb-dcd8-449f-894d-301a1dc41db4" providerId="ADAL" clId="{DED9E1D5-1705-4C0F-BFE4-8F092218C999}" dt="2024-04-09T05:33:52.881" v="60"/>
        <pc:sldMkLst>
          <pc:docMk/>
          <pc:sldMk cId="2578222303" sldId="2975"/>
        </pc:sldMkLst>
        <pc:spChg chg="mod">
          <ac:chgData name="Ashish A" userId="2caf52eb-dcd8-449f-894d-301a1dc41db4" providerId="ADAL" clId="{DED9E1D5-1705-4C0F-BFE4-8F092218C999}" dt="2024-04-09T05:33:52.881" v="60"/>
          <ac:spMkLst>
            <pc:docMk/>
            <pc:sldMk cId="2578222303" sldId="2975"/>
            <ac:spMk id="2" creationId="{07465319-2463-CC4C-10EA-A7767EE1F19A}"/>
          </ac:spMkLst>
        </pc:spChg>
      </pc:sldChg>
      <pc:sldChg chg="modSp add mod">
        <pc:chgData name="Ashish A" userId="2caf52eb-dcd8-449f-894d-301a1dc41db4" providerId="ADAL" clId="{DED9E1D5-1705-4C0F-BFE4-8F092218C999}" dt="2024-04-09T05:34:38.928" v="71"/>
        <pc:sldMkLst>
          <pc:docMk/>
          <pc:sldMk cId="1938699308" sldId="2976"/>
        </pc:sldMkLst>
        <pc:spChg chg="mod">
          <ac:chgData name="Ashish A" userId="2caf52eb-dcd8-449f-894d-301a1dc41db4" providerId="ADAL" clId="{DED9E1D5-1705-4C0F-BFE4-8F092218C999}" dt="2024-04-09T05:34:38.928" v="71"/>
          <ac:spMkLst>
            <pc:docMk/>
            <pc:sldMk cId="1938699308" sldId="2976"/>
            <ac:spMk id="2" creationId="{07465319-2463-CC4C-10EA-A7767EE1F19A}"/>
          </ac:spMkLst>
        </pc:spChg>
      </pc:sldChg>
      <pc:sldChg chg="addSp modSp add mod">
        <pc:chgData name="Ashish A" userId="2caf52eb-dcd8-449f-894d-301a1dc41db4" providerId="ADAL" clId="{DED9E1D5-1705-4C0F-BFE4-8F092218C999}" dt="2024-04-09T05:35:46.421" v="92"/>
        <pc:sldMkLst>
          <pc:docMk/>
          <pc:sldMk cId="2712492284" sldId="2977"/>
        </pc:sldMkLst>
        <pc:spChg chg="add mod">
          <ac:chgData name="Ashish A" userId="2caf52eb-dcd8-449f-894d-301a1dc41db4" providerId="ADAL" clId="{DED9E1D5-1705-4C0F-BFE4-8F092218C999}" dt="2024-04-09T05:35:37.572" v="90"/>
          <ac:spMkLst>
            <pc:docMk/>
            <pc:sldMk cId="2712492284" sldId="2977"/>
            <ac:spMk id="2" creationId="{7575CE3E-0CAE-26E7-02F5-78515082EB51}"/>
          </ac:spMkLst>
        </pc:spChg>
        <pc:spChg chg="add mod">
          <ac:chgData name="Ashish A" userId="2caf52eb-dcd8-449f-894d-301a1dc41db4" providerId="ADAL" clId="{DED9E1D5-1705-4C0F-BFE4-8F092218C999}" dt="2024-04-09T05:35:37.572" v="90"/>
          <ac:spMkLst>
            <pc:docMk/>
            <pc:sldMk cId="2712492284" sldId="2977"/>
            <ac:spMk id="3" creationId="{AAF4A108-B2DE-358B-F29A-4251FA872170}"/>
          </ac:spMkLst>
        </pc:spChg>
        <pc:spChg chg="mod">
          <ac:chgData name="Ashish A" userId="2caf52eb-dcd8-449f-894d-301a1dc41db4" providerId="ADAL" clId="{DED9E1D5-1705-4C0F-BFE4-8F092218C999}" dt="2024-04-09T05:35:46.421" v="92"/>
          <ac:spMkLst>
            <pc:docMk/>
            <pc:sldMk cId="2712492284" sldId="2977"/>
            <ac:spMk id="5" creationId="{00000000-0000-0000-0000-000000000000}"/>
          </ac:spMkLst>
        </pc:spChg>
        <pc:spChg chg="add mod">
          <ac:chgData name="Ashish A" userId="2caf52eb-dcd8-449f-894d-301a1dc41db4" providerId="ADAL" clId="{DED9E1D5-1705-4C0F-BFE4-8F092218C999}" dt="2024-04-09T05:35:37.572" v="90"/>
          <ac:spMkLst>
            <pc:docMk/>
            <pc:sldMk cId="2712492284" sldId="2977"/>
            <ac:spMk id="6" creationId="{87B53EBC-3A19-7FEB-1753-F4C1B0D61D66}"/>
          </ac:spMkLst>
        </pc:spChg>
        <pc:spChg chg="add mod">
          <ac:chgData name="Ashish A" userId="2caf52eb-dcd8-449f-894d-301a1dc41db4" providerId="ADAL" clId="{DED9E1D5-1705-4C0F-BFE4-8F092218C999}" dt="2024-04-09T05:35:37.572" v="90"/>
          <ac:spMkLst>
            <pc:docMk/>
            <pc:sldMk cId="2712492284" sldId="2977"/>
            <ac:spMk id="8" creationId="{488FC0C8-C7AB-B017-72FF-C6A8541B7BC1}"/>
          </ac:spMkLst>
        </pc:spChg>
        <pc:spChg chg="add mod">
          <ac:chgData name="Ashish A" userId="2caf52eb-dcd8-449f-894d-301a1dc41db4" providerId="ADAL" clId="{DED9E1D5-1705-4C0F-BFE4-8F092218C999}" dt="2024-04-09T05:35:37.572" v="90"/>
          <ac:spMkLst>
            <pc:docMk/>
            <pc:sldMk cId="2712492284" sldId="2977"/>
            <ac:spMk id="11" creationId="{01D64F5A-3312-5778-5F66-8B7001228033}"/>
          </ac:spMkLst>
        </pc:spChg>
        <pc:spChg chg="add mod">
          <ac:chgData name="Ashish A" userId="2caf52eb-dcd8-449f-894d-301a1dc41db4" providerId="ADAL" clId="{DED9E1D5-1705-4C0F-BFE4-8F092218C999}" dt="2024-04-09T05:35:37.572" v="90"/>
          <ac:spMkLst>
            <pc:docMk/>
            <pc:sldMk cId="2712492284" sldId="2977"/>
            <ac:spMk id="12" creationId="{535A24F1-A60E-69BF-0531-DEA9DFBE7170}"/>
          </ac:spMkLst>
        </pc:spChg>
        <pc:spChg chg="add mod">
          <ac:chgData name="Ashish A" userId="2caf52eb-dcd8-449f-894d-301a1dc41db4" providerId="ADAL" clId="{DED9E1D5-1705-4C0F-BFE4-8F092218C999}" dt="2024-04-09T05:35:37.572" v="90"/>
          <ac:spMkLst>
            <pc:docMk/>
            <pc:sldMk cId="2712492284" sldId="2977"/>
            <ac:spMk id="13" creationId="{5BF8176F-7AAE-E6B7-EDA9-F259E5D180F0}"/>
          </ac:spMkLst>
        </pc:spChg>
        <pc:spChg chg="add mod">
          <ac:chgData name="Ashish A" userId="2caf52eb-dcd8-449f-894d-301a1dc41db4" providerId="ADAL" clId="{DED9E1D5-1705-4C0F-BFE4-8F092218C999}" dt="2024-04-09T05:35:37.572" v="90"/>
          <ac:spMkLst>
            <pc:docMk/>
            <pc:sldMk cId="2712492284" sldId="2977"/>
            <ac:spMk id="14" creationId="{35CB3825-B27E-0A45-A86E-9D3CD6598475}"/>
          </ac:spMkLst>
        </pc:spChg>
        <pc:spChg chg="add mod">
          <ac:chgData name="Ashish A" userId="2caf52eb-dcd8-449f-894d-301a1dc41db4" providerId="ADAL" clId="{DED9E1D5-1705-4C0F-BFE4-8F092218C999}" dt="2024-04-09T05:35:37.572" v="90"/>
          <ac:spMkLst>
            <pc:docMk/>
            <pc:sldMk cId="2712492284" sldId="2977"/>
            <ac:spMk id="15" creationId="{62B1F3D2-ADB5-5C1D-36DB-67C5CAE6464D}"/>
          </ac:spMkLst>
        </pc:spChg>
        <pc:spChg chg="add mod">
          <ac:chgData name="Ashish A" userId="2caf52eb-dcd8-449f-894d-301a1dc41db4" providerId="ADAL" clId="{DED9E1D5-1705-4C0F-BFE4-8F092218C999}" dt="2024-04-09T05:35:37.572" v="90"/>
          <ac:spMkLst>
            <pc:docMk/>
            <pc:sldMk cId="2712492284" sldId="2977"/>
            <ac:spMk id="16" creationId="{5E459160-C915-5E80-1BD4-E480FD72A4BF}"/>
          </ac:spMkLst>
        </pc:spChg>
        <pc:spChg chg="add mod">
          <ac:chgData name="Ashish A" userId="2caf52eb-dcd8-449f-894d-301a1dc41db4" providerId="ADAL" clId="{DED9E1D5-1705-4C0F-BFE4-8F092218C999}" dt="2024-04-09T05:35:37.572" v="90"/>
          <ac:spMkLst>
            <pc:docMk/>
            <pc:sldMk cId="2712492284" sldId="2977"/>
            <ac:spMk id="17" creationId="{0F30AB2F-62DB-14FF-ABA7-48A15390385F}"/>
          </ac:spMkLst>
        </pc:spChg>
        <pc:spChg chg="add mod">
          <ac:chgData name="Ashish A" userId="2caf52eb-dcd8-449f-894d-301a1dc41db4" providerId="ADAL" clId="{DED9E1D5-1705-4C0F-BFE4-8F092218C999}" dt="2024-04-09T05:35:37.572" v="90"/>
          <ac:spMkLst>
            <pc:docMk/>
            <pc:sldMk cId="2712492284" sldId="2977"/>
            <ac:spMk id="19" creationId="{4BDEBE25-8CC2-9CB2-5F96-F2150CE73673}"/>
          </ac:spMkLst>
        </pc:spChg>
        <pc:spChg chg="add mod">
          <ac:chgData name="Ashish A" userId="2caf52eb-dcd8-449f-894d-301a1dc41db4" providerId="ADAL" clId="{DED9E1D5-1705-4C0F-BFE4-8F092218C999}" dt="2024-04-09T05:35:37.572" v="90"/>
          <ac:spMkLst>
            <pc:docMk/>
            <pc:sldMk cId="2712492284" sldId="2977"/>
            <ac:spMk id="20" creationId="{3577F874-09F3-7076-DB0D-CB04935DB9BA}"/>
          </ac:spMkLst>
        </pc:spChg>
        <pc:picChg chg="add mod">
          <ac:chgData name="Ashish A" userId="2caf52eb-dcd8-449f-894d-301a1dc41db4" providerId="ADAL" clId="{DED9E1D5-1705-4C0F-BFE4-8F092218C999}" dt="2024-04-09T05:35:37.572" v="90"/>
          <ac:picMkLst>
            <pc:docMk/>
            <pc:sldMk cId="2712492284" sldId="2977"/>
            <ac:picMk id="4" creationId="{99D445B2-EB0D-5306-2447-FC0CB7DF511A}"/>
          </ac:picMkLst>
        </pc:picChg>
        <pc:picChg chg="add mod">
          <ac:chgData name="Ashish A" userId="2caf52eb-dcd8-449f-894d-301a1dc41db4" providerId="ADAL" clId="{DED9E1D5-1705-4C0F-BFE4-8F092218C999}" dt="2024-04-09T05:35:37.572" v="90"/>
          <ac:picMkLst>
            <pc:docMk/>
            <pc:sldMk cId="2712492284" sldId="2977"/>
            <ac:picMk id="7" creationId="{2DCAB2E1-72F4-9610-2FB8-301A556CDB64}"/>
          </ac:picMkLst>
        </pc:picChg>
        <pc:picChg chg="add mod">
          <ac:chgData name="Ashish A" userId="2caf52eb-dcd8-449f-894d-301a1dc41db4" providerId="ADAL" clId="{DED9E1D5-1705-4C0F-BFE4-8F092218C999}" dt="2024-04-09T05:35:37.572" v="90"/>
          <ac:picMkLst>
            <pc:docMk/>
            <pc:sldMk cId="2712492284" sldId="2977"/>
            <ac:picMk id="10" creationId="{E9F37285-1590-8E65-A811-AC5C1838B92C}"/>
          </ac:picMkLst>
        </pc:picChg>
        <pc:cxnChg chg="add mod">
          <ac:chgData name="Ashish A" userId="2caf52eb-dcd8-449f-894d-301a1dc41db4" providerId="ADAL" clId="{DED9E1D5-1705-4C0F-BFE4-8F092218C999}" dt="2024-04-09T05:35:37.572" v="90"/>
          <ac:cxnSpMkLst>
            <pc:docMk/>
            <pc:sldMk cId="2712492284" sldId="2977"/>
            <ac:cxnSpMk id="18" creationId="{5F1EB332-64A1-2FD9-A940-E200F186B93C}"/>
          </ac:cxnSpMkLst>
        </pc:cxnChg>
      </pc:sldChg>
      <pc:sldChg chg="addSp modSp add mod">
        <pc:chgData name="Ashish A" userId="2caf52eb-dcd8-449f-894d-301a1dc41db4" providerId="ADAL" clId="{DED9E1D5-1705-4C0F-BFE4-8F092218C999}" dt="2024-04-09T05:35:56.860" v="94"/>
        <pc:sldMkLst>
          <pc:docMk/>
          <pc:sldMk cId="3323913823" sldId="2978"/>
        </pc:sldMkLst>
        <pc:spChg chg="add mod">
          <ac:chgData name="Ashish A" userId="2caf52eb-dcd8-449f-894d-301a1dc41db4" providerId="ADAL" clId="{DED9E1D5-1705-4C0F-BFE4-8F092218C999}" dt="2024-04-09T05:35:52.489" v="93"/>
          <ac:spMkLst>
            <pc:docMk/>
            <pc:sldMk cId="3323913823" sldId="2978"/>
            <ac:spMk id="2" creationId="{966AD771-ED02-8185-A937-5064E5CF090B}"/>
          </ac:spMkLst>
        </pc:spChg>
        <pc:spChg chg="add mod">
          <ac:chgData name="Ashish A" userId="2caf52eb-dcd8-449f-894d-301a1dc41db4" providerId="ADAL" clId="{DED9E1D5-1705-4C0F-BFE4-8F092218C999}" dt="2024-04-09T05:35:52.489" v="93"/>
          <ac:spMkLst>
            <pc:docMk/>
            <pc:sldMk cId="3323913823" sldId="2978"/>
            <ac:spMk id="3" creationId="{65964968-57A8-1652-7675-8E847C6E7CFB}"/>
          </ac:spMkLst>
        </pc:spChg>
        <pc:spChg chg="add mod">
          <ac:chgData name="Ashish A" userId="2caf52eb-dcd8-449f-894d-301a1dc41db4" providerId="ADAL" clId="{DED9E1D5-1705-4C0F-BFE4-8F092218C999}" dt="2024-04-09T05:35:52.489" v="93"/>
          <ac:spMkLst>
            <pc:docMk/>
            <pc:sldMk cId="3323913823" sldId="2978"/>
            <ac:spMk id="4" creationId="{6F2D6791-EC9B-062D-DB80-FBDC5771C2C4}"/>
          </ac:spMkLst>
        </pc:spChg>
        <pc:spChg chg="mod">
          <ac:chgData name="Ashish A" userId="2caf52eb-dcd8-449f-894d-301a1dc41db4" providerId="ADAL" clId="{DED9E1D5-1705-4C0F-BFE4-8F092218C999}" dt="2024-04-09T05:35:56.860" v="94"/>
          <ac:spMkLst>
            <pc:docMk/>
            <pc:sldMk cId="3323913823" sldId="2978"/>
            <ac:spMk id="5" creationId="{00000000-0000-0000-0000-000000000000}"/>
          </ac:spMkLst>
        </pc:spChg>
        <pc:spChg chg="add mod">
          <ac:chgData name="Ashish A" userId="2caf52eb-dcd8-449f-894d-301a1dc41db4" providerId="ADAL" clId="{DED9E1D5-1705-4C0F-BFE4-8F092218C999}" dt="2024-04-09T05:35:52.489" v="93"/>
          <ac:spMkLst>
            <pc:docMk/>
            <pc:sldMk cId="3323913823" sldId="2978"/>
            <ac:spMk id="6" creationId="{13F84400-1A3E-AB48-509A-28DAFA4F70AE}"/>
          </ac:spMkLst>
        </pc:spChg>
        <pc:spChg chg="add mod">
          <ac:chgData name="Ashish A" userId="2caf52eb-dcd8-449f-894d-301a1dc41db4" providerId="ADAL" clId="{DED9E1D5-1705-4C0F-BFE4-8F092218C999}" dt="2024-04-09T05:35:52.489" v="93"/>
          <ac:spMkLst>
            <pc:docMk/>
            <pc:sldMk cId="3323913823" sldId="2978"/>
            <ac:spMk id="7" creationId="{AE5539A3-DF1A-97FA-BC0D-E0EC199A43FC}"/>
          </ac:spMkLst>
        </pc:spChg>
        <pc:spChg chg="add mod">
          <ac:chgData name="Ashish A" userId="2caf52eb-dcd8-449f-894d-301a1dc41db4" providerId="ADAL" clId="{DED9E1D5-1705-4C0F-BFE4-8F092218C999}" dt="2024-04-09T05:35:52.489" v="93"/>
          <ac:spMkLst>
            <pc:docMk/>
            <pc:sldMk cId="3323913823" sldId="2978"/>
            <ac:spMk id="8" creationId="{135F8BD2-5A1C-1182-09AE-596280498C6E}"/>
          </ac:spMkLst>
        </pc:spChg>
        <pc:spChg chg="add mod">
          <ac:chgData name="Ashish A" userId="2caf52eb-dcd8-449f-894d-301a1dc41db4" providerId="ADAL" clId="{DED9E1D5-1705-4C0F-BFE4-8F092218C999}" dt="2024-04-09T05:35:52.489" v="93"/>
          <ac:spMkLst>
            <pc:docMk/>
            <pc:sldMk cId="3323913823" sldId="2978"/>
            <ac:spMk id="10" creationId="{132D885A-3A76-4A9C-11E1-377FFD3A56F1}"/>
          </ac:spMkLst>
        </pc:spChg>
        <pc:spChg chg="add mod">
          <ac:chgData name="Ashish A" userId="2caf52eb-dcd8-449f-894d-301a1dc41db4" providerId="ADAL" clId="{DED9E1D5-1705-4C0F-BFE4-8F092218C999}" dt="2024-04-09T05:35:52.489" v="93"/>
          <ac:spMkLst>
            <pc:docMk/>
            <pc:sldMk cId="3323913823" sldId="2978"/>
            <ac:spMk id="12" creationId="{4F254153-4045-16A4-B19D-A168792B85C7}"/>
          </ac:spMkLst>
        </pc:spChg>
        <pc:spChg chg="add mod">
          <ac:chgData name="Ashish A" userId="2caf52eb-dcd8-449f-894d-301a1dc41db4" providerId="ADAL" clId="{DED9E1D5-1705-4C0F-BFE4-8F092218C999}" dt="2024-04-09T05:35:52.489" v="93"/>
          <ac:spMkLst>
            <pc:docMk/>
            <pc:sldMk cId="3323913823" sldId="2978"/>
            <ac:spMk id="14" creationId="{A5B8D2EA-7156-5AF1-FE72-47E8129C287A}"/>
          </ac:spMkLst>
        </pc:spChg>
        <pc:spChg chg="add mod">
          <ac:chgData name="Ashish A" userId="2caf52eb-dcd8-449f-894d-301a1dc41db4" providerId="ADAL" clId="{DED9E1D5-1705-4C0F-BFE4-8F092218C999}" dt="2024-04-09T05:35:52.489" v="93"/>
          <ac:spMkLst>
            <pc:docMk/>
            <pc:sldMk cId="3323913823" sldId="2978"/>
            <ac:spMk id="15" creationId="{DD5786C8-4BD9-1AAB-402B-740D712F508C}"/>
          </ac:spMkLst>
        </pc:spChg>
        <pc:spChg chg="add mod">
          <ac:chgData name="Ashish A" userId="2caf52eb-dcd8-449f-894d-301a1dc41db4" providerId="ADAL" clId="{DED9E1D5-1705-4C0F-BFE4-8F092218C999}" dt="2024-04-09T05:35:52.489" v="93"/>
          <ac:spMkLst>
            <pc:docMk/>
            <pc:sldMk cId="3323913823" sldId="2978"/>
            <ac:spMk id="16" creationId="{40BA4A5F-ED10-67E8-18D3-D5015B7A11BE}"/>
          </ac:spMkLst>
        </pc:spChg>
        <pc:spChg chg="add mod">
          <ac:chgData name="Ashish A" userId="2caf52eb-dcd8-449f-894d-301a1dc41db4" providerId="ADAL" clId="{DED9E1D5-1705-4C0F-BFE4-8F092218C999}" dt="2024-04-09T05:35:52.489" v="93"/>
          <ac:spMkLst>
            <pc:docMk/>
            <pc:sldMk cId="3323913823" sldId="2978"/>
            <ac:spMk id="17" creationId="{C5DD56C3-4148-565C-680A-45596A347235}"/>
          </ac:spMkLst>
        </pc:spChg>
        <pc:spChg chg="add mod">
          <ac:chgData name="Ashish A" userId="2caf52eb-dcd8-449f-894d-301a1dc41db4" providerId="ADAL" clId="{DED9E1D5-1705-4C0F-BFE4-8F092218C999}" dt="2024-04-09T05:35:52.489" v="93"/>
          <ac:spMkLst>
            <pc:docMk/>
            <pc:sldMk cId="3323913823" sldId="2978"/>
            <ac:spMk id="18" creationId="{F9A6CDE5-CA27-CDA6-2F90-BD830F574B8D}"/>
          </ac:spMkLst>
        </pc:spChg>
        <pc:spChg chg="add mod">
          <ac:chgData name="Ashish A" userId="2caf52eb-dcd8-449f-894d-301a1dc41db4" providerId="ADAL" clId="{DED9E1D5-1705-4C0F-BFE4-8F092218C999}" dt="2024-04-09T05:35:52.489" v="93"/>
          <ac:spMkLst>
            <pc:docMk/>
            <pc:sldMk cId="3323913823" sldId="2978"/>
            <ac:spMk id="19" creationId="{E8A129E8-D3A0-7BDF-D35F-79EF2DEEEB46}"/>
          </ac:spMkLst>
        </pc:spChg>
        <pc:spChg chg="add mod">
          <ac:chgData name="Ashish A" userId="2caf52eb-dcd8-449f-894d-301a1dc41db4" providerId="ADAL" clId="{DED9E1D5-1705-4C0F-BFE4-8F092218C999}" dt="2024-04-09T05:35:52.489" v="93"/>
          <ac:spMkLst>
            <pc:docMk/>
            <pc:sldMk cId="3323913823" sldId="2978"/>
            <ac:spMk id="20" creationId="{73C2F58E-13F2-2AFF-69BC-CF4CB3AFDE49}"/>
          </ac:spMkLst>
        </pc:spChg>
        <pc:picChg chg="add mod">
          <ac:chgData name="Ashish A" userId="2caf52eb-dcd8-449f-894d-301a1dc41db4" providerId="ADAL" clId="{DED9E1D5-1705-4C0F-BFE4-8F092218C999}" dt="2024-04-09T05:35:52.489" v="93"/>
          <ac:picMkLst>
            <pc:docMk/>
            <pc:sldMk cId="3323913823" sldId="2978"/>
            <ac:picMk id="13" creationId="{C1C8AF9A-A294-388F-C1E9-ADE7D611DB45}"/>
          </ac:picMkLst>
        </pc:picChg>
        <pc:cxnChg chg="add mod">
          <ac:chgData name="Ashish A" userId="2caf52eb-dcd8-449f-894d-301a1dc41db4" providerId="ADAL" clId="{DED9E1D5-1705-4C0F-BFE4-8F092218C999}" dt="2024-04-09T05:35:52.489" v="93"/>
          <ac:cxnSpMkLst>
            <pc:docMk/>
            <pc:sldMk cId="3323913823" sldId="2978"/>
            <ac:cxnSpMk id="11" creationId="{C8BE1021-4E83-32B7-F498-BB6EEBDF2599}"/>
          </ac:cxnSpMkLst>
        </pc:cxnChg>
      </pc:sldChg>
      <pc:sldChg chg="addSp modSp add mod">
        <pc:chgData name="Ashish A" userId="2caf52eb-dcd8-449f-894d-301a1dc41db4" providerId="ADAL" clId="{DED9E1D5-1705-4C0F-BFE4-8F092218C999}" dt="2024-04-09T05:36:17.106" v="97" actId="14100"/>
        <pc:sldMkLst>
          <pc:docMk/>
          <pc:sldMk cId="4007714907" sldId="2979"/>
        </pc:sldMkLst>
        <pc:spChg chg="add mod">
          <ac:chgData name="Ashish A" userId="2caf52eb-dcd8-449f-894d-301a1dc41db4" providerId="ADAL" clId="{DED9E1D5-1705-4C0F-BFE4-8F092218C999}" dt="2024-04-09T05:36:02.898" v="95"/>
          <ac:spMkLst>
            <pc:docMk/>
            <pc:sldMk cId="4007714907" sldId="2979"/>
            <ac:spMk id="2" creationId="{D6B3D3E5-A0C1-FA4B-56ED-5F72E8ABE586}"/>
          </ac:spMkLst>
        </pc:spChg>
        <pc:spChg chg="add mod">
          <ac:chgData name="Ashish A" userId="2caf52eb-dcd8-449f-894d-301a1dc41db4" providerId="ADAL" clId="{DED9E1D5-1705-4C0F-BFE4-8F092218C999}" dt="2024-04-09T05:36:02.898" v="95"/>
          <ac:spMkLst>
            <pc:docMk/>
            <pc:sldMk cId="4007714907" sldId="2979"/>
            <ac:spMk id="3" creationId="{3E8CD02A-DE90-2FDF-539B-FD2D9F22BA37}"/>
          </ac:spMkLst>
        </pc:spChg>
        <pc:spChg chg="mod">
          <ac:chgData name="Ashish A" userId="2caf52eb-dcd8-449f-894d-301a1dc41db4" providerId="ADAL" clId="{DED9E1D5-1705-4C0F-BFE4-8F092218C999}" dt="2024-04-09T05:36:09.194" v="96"/>
          <ac:spMkLst>
            <pc:docMk/>
            <pc:sldMk cId="4007714907" sldId="2979"/>
            <ac:spMk id="5" creationId="{00000000-0000-0000-0000-000000000000}"/>
          </ac:spMkLst>
        </pc:spChg>
        <pc:spChg chg="add mod">
          <ac:chgData name="Ashish A" userId="2caf52eb-dcd8-449f-894d-301a1dc41db4" providerId="ADAL" clId="{DED9E1D5-1705-4C0F-BFE4-8F092218C999}" dt="2024-04-09T05:36:02.898" v="95"/>
          <ac:spMkLst>
            <pc:docMk/>
            <pc:sldMk cId="4007714907" sldId="2979"/>
            <ac:spMk id="7" creationId="{116BA5E7-C76F-43E2-ADBF-865EF63820AC}"/>
          </ac:spMkLst>
        </pc:spChg>
        <pc:spChg chg="add mod">
          <ac:chgData name="Ashish A" userId="2caf52eb-dcd8-449f-894d-301a1dc41db4" providerId="ADAL" clId="{DED9E1D5-1705-4C0F-BFE4-8F092218C999}" dt="2024-04-09T05:36:17.106" v="97" actId="14100"/>
          <ac:spMkLst>
            <pc:docMk/>
            <pc:sldMk cId="4007714907" sldId="2979"/>
            <ac:spMk id="10" creationId="{19B29898-1203-169D-1AA8-367112FFBB75}"/>
          </ac:spMkLst>
        </pc:spChg>
        <pc:spChg chg="add mod">
          <ac:chgData name="Ashish A" userId="2caf52eb-dcd8-449f-894d-301a1dc41db4" providerId="ADAL" clId="{DED9E1D5-1705-4C0F-BFE4-8F092218C999}" dt="2024-04-09T05:36:02.898" v="95"/>
          <ac:spMkLst>
            <pc:docMk/>
            <pc:sldMk cId="4007714907" sldId="2979"/>
            <ac:spMk id="11" creationId="{A7093B2D-740B-1F38-E529-6DF7892E7F6A}"/>
          </ac:spMkLst>
        </pc:spChg>
        <pc:graphicFrameChg chg="add mod">
          <ac:chgData name="Ashish A" userId="2caf52eb-dcd8-449f-894d-301a1dc41db4" providerId="ADAL" clId="{DED9E1D5-1705-4C0F-BFE4-8F092218C999}" dt="2024-04-09T05:36:02.898" v="95"/>
          <ac:graphicFrameMkLst>
            <pc:docMk/>
            <pc:sldMk cId="4007714907" sldId="2979"/>
            <ac:graphicFrameMk id="4" creationId="{29AD3EB6-6E5F-299A-E766-9D163D1A8635}"/>
          </ac:graphicFrameMkLst>
        </pc:graphicFrameChg>
        <pc:graphicFrameChg chg="add mod">
          <ac:chgData name="Ashish A" userId="2caf52eb-dcd8-449f-894d-301a1dc41db4" providerId="ADAL" clId="{DED9E1D5-1705-4C0F-BFE4-8F092218C999}" dt="2024-04-09T05:36:02.898" v="95"/>
          <ac:graphicFrameMkLst>
            <pc:docMk/>
            <pc:sldMk cId="4007714907" sldId="2979"/>
            <ac:graphicFrameMk id="6" creationId="{6625AFF3-2A9F-501E-FD2F-C285119F1039}"/>
          </ac:graphicFrameMkLst>
        </pc:graphicFrameChg>
        <pc:graphicFrameChg chg="add mod">
          <ac:chgData name="Ashish A" userId="2caf52eb-dcd8-449f-894d-301a1dc41db4" providerId="ADAL" clId="{DED9E1D5-1705-4C0F-BFE4-8F092218C999}" dt="2024-04-09T05:36:02.898" v="95"/>
          <ac:graphicFrameMkLst>
            <pc:docMk/>
            <pc:sldMk cId="4007714907" sldId="2979"/>
            <ac:graphicFrameMk id="8" creationId="{4CE795BC-8DDD-7A3E-588C-2E2297B56FAD}"/>
          </ac:graphicFrameMkLst>
        </pc:graphicFrameChg>
      </pc:sldChg>
      <pc:sldChg chg="addSp modSp add mod">
        <pc:chgData name="Ashish A" userId="2caf52eb-dcd8-449f-894d-301a1dc41db4" providerId="ADAL" clId="{DED9E1D5-1705-4C0F-BFE4-8F092218C999}" dt="2024-04-09T05:36:27.108" v="99"/>
        <pc:sldMkLst>
          <pc:docMk/>
          <pc:sldMk cId="1471256751" sldId="2980"/>
        </pc:sldMkLst>
        <pc:spChg chg="mod">
          <ac:chgData name="Ashish A" userId="2caf52eb-dcd8-449f-894d-301a1dc41db4" providerId="ADAL" clId="{DED9E1D5-1705-4C0F-BFE4-8F092218C999}" dt="2024-04-09T05:36:27.108" v="99"/>
          <ac:spMkLst>
            <pc:docMk/>
            <pc:sldMk cId="1471256751" sldId="2980"/>
            <ac:spMk id="5" creationId="{00000000-0000-0000-0000-000000000000}"/>
          </ac:spMkLst>
        </pc:spChg>
        <pc:graphicFrameChg chg="add mod">
          <ac:chgData name="Ashish A" userId="2caf52eb-dcd8-449f-894d-301a1dc41db4" providerId="ADAL" clId="{DED9E1D5-1705-4C0F-BFE4-8F092218C999}" dt="2024-04-09T05:36:23.439" v="98"/>
          <ac:graphicFrameMkLst>
            <pc:docMk/>
            <pc:sldMk cId="1471256751" sldId="2980"/>
            <ac:graphicFrameMk id="2" creationId="{C38A777A-1D95-C474-BE54-4A4EC1C4DCFA}"/>
          </ac:graphicFrameMkLst>
        </pc:graphicFrameChg>
      </pc:sldChg>
      <pc:sldChg chg="addSp modSp add mod">
        <pc:chgData name="Ashish A" userId="2caf52eb-dcd8-449f-894d-301a1dc41db4" providerId="ADAL" clId="{DED9E1D5-1705-4C0F-BFE4-8F092218C999}" dt="2024-04-09T05:36:39.277" v="101"/>
        <pc:sldMkLst>
          <pc:docMk/>
          <pc:sldMk cId="4173188285" sldId="2981"/>
        </pc:sldMkLst>
        <pc:spChg chg="add mod">
          <ac:chgData name="Ashish A" userId="2caf52eb-dcd8-449f-894d-301a1dc41db4" providerId="ADAL" clId="{DED9E1D5-1705-4C0F-BFE4-8F092218C999}" dt="2024-04-09T05:36:34.775" v="100"/>
          <ac:spMkLst>
            <pc:docMk/>
            <pc:sldMk cId="4173188285" sldId="2981"/>
            <ac:spMk id="3" creationId="{2921FBAE-7D50-9A13-65F9-1CB083AB6C38}"/>
          </ac:spMkLst>
        </pc:spChg>
        <pc:spChg chg="mod">
          <ac:chgData name="Ashish A" userId="2caf52eb-dcd8-449f-894d-301a1dc41db4" providerId="ADAL" clId="{DED9E1D5-1705-4C0F-BFE4-8F092218C999}" dt="2024-04-09T05:36:39.277" v="101"/>
          <ac:spMkLst>
            <pc:docMk/>
            <pc:sldMk cId="4173188285" sldId="2981"/>
            <ac:spMk id="5" creationId="{00000000-0000-0000-0000-000000000000}"/>
          </ac:spMkLst>
        </pc:spChg>
        <pc:graphicFrameChg chg="add mod">
          <ac:chgData name="Ashish A" userId="2caf52eb-dcd8-449f-894d-301a1dc41db4" providerId="ADAL" clId="{DED9E1D5-1705-4C0F-BFE4-8F092218C999}" dt="2024-04-09T05:36:34.775" v="100"/>
          <ac:graphicFrameMkLst>
            <pc:docMk/>
            <pc:sldMk cId="4173188285" sldId="2981"/>
            <ac:graphicFrameMk id="2" creationId="{E40EFC2A-4569-F3CF-D344-E4DFA647448B}"/>
          </ac:graphicFrameMkLst>
        </pc:graphicFrameChg>
      </pc:sldChg>
      <pc:sldChg chg="addSp modSp add mod">
        <pc:chgData name="Ashish A" userId="2caf52eb-dcd8-449f-894d-301a1dc41db4" providerId="ADAL" clId="{DED9E1D5-1705-4C0F-BFE4-8F092218C999}" dt="2024-04-09T06:09:24.614" v="378" actId="14100"/>
        <pc:sldMkLst>
          <pc:docMk/>
          <pc:sldMk cId="3870383883" sldId="2982"/>
        </pc:sldMkLst>
        <pc:spChg chg="add mod">
          <ac:chgData name="Ashish A" userId="2caf52eb-dcd8-449f-894d-301a1dc41db4" providerId="ADAL" clId="{DED9E1D5-1705-4C0F-BFE4-8F092218C999}" dt="2024-04-09T05:41:29.945" v="367" actId="1038"/>
          <ac:spMkLst>
            <pc:docMk/>
            <pc:sldMk cId="3870383883" sldId="2982"/>
            <ac:spMk id="3" creationId="{06D85E04-E0F2-58D1-8571-C5A21038696D}"/>
          </ac:spMkLst>
        </pc:spChg>
        <pc:spChg chg="mod">
          <ac:chgData name="Ashish A" userId="2caf52eb-dcd8-449f-894d-301a1dc41db4" providerId="ADAL" clId="{DED9E1D5-1705-4C0F-BFE4-8F092218C999}" dt="2024-04-09T05:37:08.697" v="122"/>
          <ac:spMkLst>
            <pc:docMk/>
            <pc:sldMk cId="3870383883" sldId="2982"/>
            <ac:spMk id="5" creationId="{00000000-0000-0000-0000-000000000000}"/>
          </ac:spMkLst>
        </pc:spChg>
        <pc:graphicFrameChg chg="add mod modGraphic">
          <ac:chgData name="Ashish A" userId="2caf52eb-dcd8-449f-894d-301a1dc41db4" providerId="ADAL" clId="{DED9E1D5-1705-4C0F-BFE4-8F092218C999}" dt="2024-04-09T06:09:24.614" v="378" actId="14100"/>
          <ac:graphicFrameMkLst>
            <pc:docMk/>
            <pc:sldMk cId="3870383883" sldId="2982"/>
            <ac:graphicFrameMk id="2" creationId="{889FF449-1071-6280-D847-D82CEFDB6630}"/>
          </ac:graphicFrameMkLst>
        </pc:graphicFrameChg>
      </pc:sldChg>
      <pc:sldChg chg="addSp delSp modSp add del mod">
        <pc:chgData name="Ashish A" userId="2caf52eb-dcd8-449f-894d-301a1dc41db4" providerId="ADAL" clId="{DED9E1D5-1705-4C0F-BFE4-8F092218C999}" dt="2024-04-09T13:16:19.344" v="383" actId="47"/>
        <pc:sldMkLst>
          <pc:docMk/>
          <pc:sldMk cId="2474505026" sldId="2983"/>
        </pc:sldMkLst>
        <pc:spChg chg="add del mod">
          <ac:chgData name="Ashish A" userId="2caf52eb-dcd8-449f-894d-301a1dc41db4" providerId="ADAL" clId="{DED9E1D5-1705-4C0F-BFE4-8F092218C999}" dt="2024-04-09T05:41:32.556" v="368" actId="478"/>
          <ac:spMkLst>
            <pc:docMk/>
            <pc:sldMk cId="2474505026" sldId="2983"/>
            <ac:spMk id="3" creationId="{B9B02A78-04A1-38C0-DC78-CD05A720D66D}"/>
          </ac:spMkLst>
        </pc:spChg>
        <pc:spChg chg="add mod">
          <ac:chgData name="Ashish A" userId="2caf52eb-dcd8-449f-894d-301a1dc41db4" providerId="ADAL" clId="{DED9E1D5-1705-4C0F-BFE4-8F092218C999}" dt="2024-04-09T05:41:33.030" v="369"/>
          <ac:spMkLst>
            <pc:docMk/>
            <pc:sldMk cId="2474505026" sldId="2983"/>
            <ac:spMk id="4" creationId="{9371F6EF-0BCD-AD76-5708-ECEAB5BCC1DB}"/>
          </ac:spMkLst>
        </pc:spChg>
        <pc:spChg chg="mod">
          <ac:chgData name="Ashish A" userId="2caf52eb-dcd8-449f-894d-301a1dc41db4" providerId="ADAL" clId="{DED9E1D5-1705-4C0F-BFE4-8F092218C999}" dt="2024-04-09T05:37:19.204" v="124"/>
          <ac:spMkLst>
            <pc:docMk/>
            <pc:sldMk cId="2474505026" sldId="2983"/>
            <ac:spMk id="5" creationId="{00000000-0000-0000-0000-000000000000}"/>
          </ac:spMkLst>
        </pc:spChg>
        <pc:graphicFrameChg chg="add del mod">
          <ac:chgData name="Ashish A" userId="2caf52eb-dcd8-449f-894d-301a1dc41db4" providerId="ADAL" clId="{DED9E1D5-1705-4C0F-BFE4-8F092218C999}" dt="2024-04-09T13:16:17.510" v="382" actId="478"/>
          <ac:graphicFrameMkLst>
            <pc:docMk/>
            <pc:sldMk cId="2474505026" sldId="2983"/>
            <ac:graphicFrameMk id="2" creationId="{32B8994B-B252-4CDF-A215-600EEA10FD2E}"/>
          </ac:graphicFrameMkLst>
        </pc:graphicFrameChg>
      </pc:sldChg>
      <pc:sldChg chg="addSp delSp modSp add mod">
        <pc:chgData name="Ashish A" userId="2caf52eb-dcd8-449f-894d-301a1dc41db4" providerId="ADAL" clId="{DED9E1D5-1705-4C0F-BFE4-8F092218C999}" dt="2024-04-09T13:16:21.644" v="384" actId="20577"/>
        <pc:sldMkLst>
          <pc:docMk/>
          <pc:sldMk cId="2210988958" sldId="2984"/>
        </pc:sldMkLst>
        <pc:spChg chg="add del mod">
          <ac:chgData name="Ashish A" userId="2caf52eb-dcd8-449f-894d-301a1dc41db4" providerId="ADAL" clId="{DED9E1D5-1705-4C0F-BFE4-8F092218C999}" dt="2024-04-09T05:46:18.275" v="370" actId="478"/>
          <ac:spMkLst>
            <pc:docMk/>
            <pc:sldMk cId="2210988958" sldId="2984"/>
            <ac:spMk id="3" creationId="{1C2E76CD-7171-48B8-FD91-BC7A8593958E}"/>
          </ac:spMkLst>
        </pc:spChg>
        <pc:spChg chg="add mod">
          <ac:chgData name="Ashish A" userId="2caf52eb-dcd8-449f-894d-301a1dc41db4" providerId="ADAL" clId="{DED9E1D5-1705-4C0F-BFE4-8F092218C999}" dt="2024-04-09T05:46:26.347" v="372"/>
          <ac:spMkLst>
            <pc:docMk/>
            <pc:sldMk cId="2210988958" sldId="2984"/>
            <ac:spMk id="4" creationId="{29DB66FE-BE33-9542-9A2E-31A9E6A0666B}"/>
          </ac:spMkLst>
        </pc:spChg>
        <pc:spChg chg="mod">
          <ac:chgData name="Ashish A" userId="2caf52eb-dcd8-449f-894d-301a1dc41db4" providerId="ADAL" clId="{DED9E1D5-1705-4C0F-BFE4-8F092218C999}" dt="2024-04-09T13:16:21.644" v="384" actId="20577"/>
          <ac:spMkLst>
            <pc:docMk/>
            <pc:sldMk cId="2210988958" sldId="2984"/>
            <ac:spMk id="5" creationId="{00000000-0000-0000-0000-000000000000}"/>
          </ac:spMkLst>
        </pc:spChg>
        <pc:graphicFrameChg chg="add mod">
          <ac:chgData name="Ashish A" userId="2caf52eb-dcd8-449f-894d-301a1dc41db4" providerId="ADAL" clId="{DED9E1D5-1705-4C0F-BFE4-8F092218C999}" dt="2024-04-09T05:37:26.194" v="125"/>
          <ac:graphicFrameMkLst>
            <pc:docMk/>
            <pc:sldMk cId="2210988958" sldId="2984"/>
            <ac:graphicFrameMk id="2" creationId="{CE14FDB5-35C4-3CF6-B054-8085BDE9235B}"/>
          </ac:graphicFrameMkLst>
        </pc:graphicFrameChg>
      </pc:sldChg>
      <pc:sldChg chg="addSp modSp add mod">
        <pc:chgData name="Ashish A" userId="2caf52eb-dcd8-449f-894d-301a1dc41db4" providerId="ADAL" clId="{DED9E1D5-1705-4C0F-BFE4-8F092218C999}" dt="2024-04-09T05:37:56.565" v="140"/>
        <pc:sldMkLst>
          <pc:docMk/>
          <pc:sldMk cId="2058883716" sldId="2985"/>
        </pc:sldMkLst>
        <pc:spChg chg="mod">
          <ac:chgData name="Ashish A" userId="2caf52eb-dcd8-449f-894d-301a1dc41db4" providerId="ADAL" clId="{DED9E1D5-1705-4C0F-BFE4-8F092218C999}" dt="2024-04-09T05:37:56.565" v="140"/>
          <ac:spMkLst>
            <pc:docMk/>
            <pc:sldMk cId="2058883716" sldId="2985"/>
            <ac:spMk id="5" creationId="{00000000-0000-0000-0000-000000000000}"/>
          </ac:spMkLst>
        </pc:spChg>
        <pc:graphicFrameChg chg="add mod">
          <ac:chgData name="Ashish A" userId="2caf52eb-dcd8-449f-894d-301a1dc41db4" providerId="ADAL" clId="{DED9E1D5-1705-4C0F-BFE4-8F092218C999}" dt="2024-04-09T05:37:51.636" v="139"/>
          <ac:graphicFrameMkLst>
            <pc:docMk/>
            <pc:sldMk cId="2058883716" sldId="2985"/>
            <ac:graphicFrameMk id="2" creationId="{2139F881-E042-B2F2-8D3F-0E20C6C42317}"/>
          </ac:graphicFrameMkLst>
        </pc:graphicFrameChg>
      </pc:sldChg>
      <pc:sldChg chg="modSp add mod">
        <pc:chgData name="Ashish A" userId="2caf52eb-dcd8-449f-894d-301a1dc41db4" providerId="ADAL" clId="{DED9E1D5-1705-4C0F-BFE4-8F092218C999}" dt="2024-04-09T05:35:32.016" v="89"/>
        <pc:sldMkLst>
          <pc:docMk/>
          <pc:sldMk cId="3211977737" sldId="2986"/>
        </pc:sldMkLst>
        <pc:spChg chg="mod">
          <ac:chgData name="Ashish A" userId="2caf52eb-dcd8-449f-894d-301a1dc41db4" providerId="ADAL" clId="{DED9E1D5-1705-4C0F-BFE4-8F092218C999}" dt="2024-04-09T05:35:32.016" v="89"/>
          <ac:spMkLst>
            <pc:docMk/>
            <pc:sldMk cId="3211977737" sldId="2986"/>
            <ac:spMk id="2" creationId="{07465319-2463-CC4C-10EA-A7767EE1F19A}"/>
          </ac:spMkLst>
        </pc:spChg>
      </pc:sldChg>
      <pc:sldChg chg="modSp add mod">
        <pc:chgData name="Ashish A" userId="2caf52eb-dcd8-449f-894d-301a1dc41db4" providerId="ADAL" clId="{DED9E1D5-1705-4C0F-BFE4-8F092218C999}" dt="2024-04-09T05:36:49.941" v="111" actId="20577"/>
        <pc:sldMkLst>
          <pc:docMk/>
          <pc:sldMk cId="2097768127" sldId="2987"/>
        </pc:sldMkLst>
        <pc:spChg chg="mod">
          <ac:chgData name="Ashish A" userId="2caf52eb-dcd8-449f-894d-301a1dc41db4" providerId="ADAL" clId="{DED9E1D5-1705-4C0F-BFE4-8F092218C999}" dt="2024-04-09T05:36:49.941" v="111" actId="20577"/>
          <ac:spMkLst>
            <pc:docMk/>
            <pc:sldMk cId="2097768127" sldId="2987"/>
            <ac:spMk id="2" creationId="{07465319-2463-CC4C-10EA-A7767EE1F19A}"/>
          </ac:spMkLst>
        </pc:spChg>
      </pc:sldChg>
      <pc:sldChg chg="addSp modSp add mod">
        <pc:chgData name="Ashish A" userId="2caf52eb-dcd8-449f-894d-301a1dc41db4" providerId="ADAL" clId="{DED9E1D5-1705-4C0F-BFE4-8F092218C999}" dt="2024-04-09T05:38:08.547" v="142"/>
        <pc:sldMkLst>
          <pc:docMk/>
          <pc:sldMk cId="1170221129" sldId="2988"/>
        </pc:sldMkLst>
        <pc:spChg chg="add mod">
          <ac:chgData name="Ashish A" userId="2caf52eb-dcd8-449f-894d-301a1dc41db4" providerId="ADAL" clId="{DED9E1D5-1705-4C0F-BFE4-8F092218C999}" dt="2024-04-09T05:38:03.575" v="141"/>
          <ac:spMkLst>
            <pc:docMk/>
            <pc:sldMk cId="1170221129" sldId="2988"/>
            <ac:spMk id="2" creationId="{459AB299-45A3-5CA8-6EE3-DF06370B8B55}"/>
          </ac:spMkLst>
        </pc:spChg>
        <pc:spChg chg="mod">
          <ac:chgData name="Ashish A" userId="2caf52eb-dcd8-449f-894d-301a1dc41db4" providerId="ADAL" clId="{DED9E1D5-1705-4C0F-BFE4-8F092218C999}" dt="2024-04-09T05:38:08.547" v="142"/>
          <ac:spMkLst>
            <pc:docMk/>
            <pc:sldMk cId="1170221129" sldId="2988"/>
            <ac:spMk id="5" creationId="{00000000-0000-0000-0000-000000000000}"/>
          </ac:spMkLst>
        </pc:spChg>
      </pc:sldChg>
      <pc:sldChg chg="add del">
        <pc:chgData name="Ashish A" userId="2caf52eb-dcd8-449f-894d-301a1dc41db4" providerId="ADAL" clId="{DED9E1D5-1705-4C0F-BFE4-8F092218C999}" dt="2024-04-09T05:38:20.269" v="144" actId="47"/>
        <pc:sldMkLst>
          <pc:docMk/>
          <pc:sldMk cId="4072393505" sldId="2989"/>
        </pc:sldMkLst>
      </pc:sldChg>
      <pc:sldChg chg="modSp add mod">
        <pc:chgData name="Ashish A" userId="2caf52eb-dcd8-449f-894d-301a1dc41db4" providerId="ADAL" clId="{DED9E1D5-1705-4C0F-BFE4-8F092218C999}" dt="2024-04-09T05:37:46.331" v="138" actId="20577"/>
        <pc:sldMkLst>
          <pc:docMk/>
          <pc:sldMk cId="2464151748" sldId="2990"/>
        </pc:sldMkLst>
        <pc:spChg chg="mod">
          <ac:chgData name="Ashish A" userId="2caf52eb-dcd8-449f-894d-301a1dc41db4" providerId="ADAL" clId="{DED9E1D5-1705-4C0F-BFE4-8F092218C999}" dt="2024-04-09T05:37:46.331" v="138" actId="20577"/>
          <ac:spMkLst>
            <pc:docMk/>
            <pc:sldMk cId="2464151748" sldId="2990"/>
            <ac:spMk id="2" creationId="{07465319-2463-CC4C-10EA-A7767EE1F19A}"/>
          </ac:spMkLst>
        </pc:spChg>
      </pc:sldChg>
    </pc:docChg>
  </pc:docChgLst>
  <pc:docChgLst>
    <pc:chgData name="Ashish A" userId="2caf52eb-dcd8-449f-894d-301a1dc41db4" providerId="ADAL" clId="{AA2E1B97-D0F6-4120-BA8F-9496F916440C}"/>
    <pc:docChg chg="undo redo custSel addSld delSld modSld sldOrd">
      <pc:chgData name="Ashish A" userId="2caf52eb-dcd8-449f-894d-301a1dc41db4" providerId="ADAL" clId="{AA2E1B97-D0F6-4120-BA8F-9496F916440C}" dt="2024-04-08T11:11:13.356" v="3297" actId="1036"/>
      <pc:docMkLst>
        <pc:docMk/>
      </pc:docMkLst>
      <pc:sldChg chg="addSp delSp modSp add del mod">
        <pc:chgData name="Ashish A" userId="2caf52eb-dcd8-449f-894d-301a1dc41db4" providerId="ADAL" clId="{AA2E1B97-D0F6-4120-BA8F-9496F916440C}" dt="2024-04-08T08:54:32.822" v="2139" actId="47"/>
        <pc:sldMkLst>
          <pc:docMk/>
          <pc:sldMk cId="2036435587" sldId="265"/>
        </pc:sldMkLst>
        <pc:spChg chg="add del mod">
          <ac:chgData name="Ashish A" userId="2caf52eb-dcd8-449f-894d-301a1dc41db4" providerId="ADAL" clId="{AA2E1B97-D0F6-4120-BA8F-9496F916440C}" dt="2024-04-08T06:31:23.566" v="9" actId="478"/>
          <ac:spMkLst>
            <pc:docMk/>
            <pc:sldMk cId="2036435587" sldId="265"/>
            <ac:spMk id="3" creationId="{615303FF-EF26-73BE-34E8-E32C1C397ECD}"/>
          </ac:spMkLst>
        </pc:spChg>
        <pc:spChg chg="mod">
          <ac:chgData name="Ashish A" userId="2caf52eb-dcd8-449f-894d-301a1dc41db4" providerId="ADAL" clId="{AA2E1B97-D0F6-4120-BA8F-9496F916440C}" dt="2024-04-08T06:31:42.687" v="56" actId="20577"/>
          <ac:spMkLst>
            <pc:docMk/>
            <pc:sldMk cId="2036435587" sldId="265"/>
            <ac:spMk id="5" creationId="{00000000-0000-0000-0000-000000000000}"/>
          </ac:spMkLst>
        </pc:spChg>
        <pc:spChg chg="add mod">
          <ac:chgData name="Ashish A" userId="2caf52eb-dcd8-449f-894d-301a1dc41db4" providerId="ADAL" clId="{AA2E1B97-D0F6-4120-BA8F-9496F916440C}" dt="2024-04-08T07:08:08.250" v="906" actId="1076"/>
          <ac:spMkLst>
            <pc:docMk/>
            <pc:sldMk cId="2036435587" sldId="265"/>
            <ac:spMk id="6" creationId="{0244D19C-1D87-7713-DBCA-1D78CEE04394}"/>
          </ac:spMkLst>
        </pc:spChg>
        <pc:spChg chg="add mod">
          <ac:chgData name="Ashish A" userId="2caf52eb-dcd8-449f-894d-301a1dc41db4" providerId="ADAL" clId="{AA2E1B97-D0F6-4120-BA8F-9496F916440C}" dt="2024-04-08T07:08:08.250" v="906" actId="1076"/>
          <ac:spMkLst>
            <pc:docMk/>
            <pc:sldMk cId="2036435587" sldId="265"/>
            <ac:spMk id="7" creationId="{5D47C1CE-4C34-C084-B5A8-965E5A532DD3}"/>
          </ac:spMkLst>
        </pc:spChg>
        <pc:spChg chg="add mod">
          <ac:chgData name="Ashish A" userId="2caf52eb-dcd8-449f-894d-301a1dc41db4" providerId="ADAL" clId="{AA2E1B97-D0F6-4120-BA8F-9496F916440C}" dt="2024-04-08T08:49:07.606" v="1684" actId="20577"/>
          <ac:spMkLst>
            <pc:docMk/>
            <pc:sldMk cId="2036435587" sldId="265"/>
            <ac:spMk id="8" creationId="{22F1FE81-AC01-F520-40EE-D3E57232584F}"/>
          </ac:spMkLst>
        </pc:spChg>
        <pc:spChg chg="add mod">
          <ac:chgData name="Ashish A" userId="2caf52eb-dcd8-449f-894d-301a1dc41db4" providerId="ADAL" clId="{AA2E1B97-D0F6-4120-BA8F-9496F916440C}" dt="2024-04-08T07:11:54.735" v="1010" actId="1035"/>
          <ac:spMkLst>
            <pc:docMk/>
            <pc:sldMk cId="2036435587" sldId="265"/>
            <ac:spMk id="16" creationId="{98CFC92A-2EC7-5337-D515-7299EA0EB991}"/>
          </ac:spMkLst>
        </pc:spChg>
        <pc:spChg chg="add mod">
          <ac:chgData name="Ashish A" userId="2caf52eb-dcd8-449f-894d-301a1dc41db4" providerId="ADAL" clId="{AA2E1B97-D0F6-4120-BA8F-9496F916440C}" dt="2024-04-08T07:08:08.250" v="906" actId="1076"/>
          <ac:spMkLst>
            <pc:docMk/>
            <pc:sldMk cId="2036435587" sldId="265"/>
            <ac:spMk id="17" creationId="{0AFC4587-30C5-C77A-00EC-1DC072A6A740}"/>
          </ac:spMkLst>
        </pc:spChg>
        <pc:spChg chg="add mod">
          <ac:chgData name="Ashish A" userId="2caf52eb-dcd8-449f-894d-301a1dc41db4" providerId="ADAL" clId="{AA2E1B97-D0F6-4120-BA8F-9496F916440C}" dt="2024-04-08T07:08:08.250" v="906" actId="1076"/>
          <ac:spMkLst>
            <pc:docMk/>
            <pc:sldMk cId="2036435587" sldId="265"/>
            <ac:spMk id="18" creationId="{A1F88DEC-32B1-E091-91E7-9826A3954A41}"/>
          </ac:spMkLst>
        </pc:spChg>
        <pc:spChg chg="add mod">
          <ac:chgData name="Ashish A" userId="2caf52eb-dcd8-449f-894d-301a1dc41db4" providerId="ADAL" clId="{AA2E1B97-D0F6-4120-BA8F-9496F916440C}" dt="2024-04-08T07:24:45.332" v="1066" actId="1038"/>
          <ac:spMkLst>
            <pc:docMk/>
            <pc:sldMk cId="2036435587" sldId="265"/>
            <ac:spMk id="19" creationId="{3209F545-2C82-177D-38CE-D5D1FEECBFC9}"/>
          </ac:spMkLst>
        </pc:spChg>
        <pc:spChg chg="add mod">
          <ac:chgData name="Ashish A" userId="2caf52eb-dcd8-449f-894d-301a1dc41db4" providerId="ADAL" clId="{AA2E1B97-D0F6-4120-BA8F-9496F916440C}" dt="2024-04-08T06:36:47.468" v="197"/>
          <ac:spMkLst>
            <pc:docMk/>
            <pc:sldMk cId="2036435587" sldId="265"/>
            <ac:spMk id="20" creationId="{54B24BA6-BD98-0FDE-509C-475CF6223F2C}"/>
          </ac:spMkLst>
        </pc:spChg>
        <pc:spChg chg="add mod">
          <ac:chgData name="Ashish A" userId="2caf52eb-dcd8-449f-894d-301a1dc41db4" providerId="ADAL" clId="{AA2E1B97-D0F6-4120-BA8F-9496F916440C}" dt="2024-04-08T07:08:08.250" v="906" actId="1076"/>
          <ac:spMkLst>
            <pc:docMk/>
            <pc:sldMk cId="2036435587" sldId="265"/>
            <ac:spMk id="23" creationId="{D90A91A8-C5D6-C1B2-9A3E-F9890DF2E8F5}"/>
          </ac:spMkLst>
        </pc:spChg>
        <pc:spChg chg="add mod">
          <ac:chgData name="Ashish A" userId="2caf52eb-dcd8-449f-894d-301a1dc41db4" providerId="ADAL" clId="{AA2E1B97-D0F6-4120-BA8F-9496F916440C}" dt="2024-04-08T07:08:08.250" v="906" actId="1076"/>
          <ac:spMkLst>
            <pc:docMk/>
            <pc:sldMk cId="2036435587" sldId="265"/>
            <ac:spMk id="24" creationId="{5CE7FCC5-C446-6EF0-D620-29868FE1688F}"/>
          </ac:spMkLst>
        </pc:spChg>
        <pc:spChg chg="add mod">
          <ac:chgData name="Ashish A" userId="2caf52eb-dcd8-449f-894d-301a1dc41db4" providerId="ADAL" clId="{AA2E1B97-D0F6-4120-BA8F-9496F916440C}" dt="2024-04-08T07:08:08.250" v="906" actId="1076"/>
          <ac:spMkLst>
            <pc:docMk/>
            <pc:sldMk cId="2036435587" sldId="265"/>
            <ac:spMk id="56" creationId="{9D399AB2-6711-AF00-8D04-F25BE42428A9}"/>
          </ac:spMkLst>
        </pc:spChg>
        <pc:spChg chg="add del mod">
          <ac:chgData name="Ashish A" userId="2caf52eb-dcd8-449f-894d-301a1dc41db4" providerId="ADAL" clId="{AA2E1B97-D0F6-4120-BA8F-9496F916440C}" dt="2024-04-08T08:50:56.874" v="1686" actId="478"/>
          <ac:spMkLst>
            <pc:docMk/>
            <pc:sldMk cId="2036435587" sldId="265"/>
            <ac:spMk id="57" creationId="{68EACFEC-0074-A135-D9E5-F913921369AC}"/>
          </ac:spMkLst>
        </pc:spChg>
        <pc:spChg chg="add mod">
          <ac:chgData name="Ashish A" userId="2caf52eb-dcd8-449f-894d-301a1dc41db4" providerId="ADAL" clId="{AA2E1B97-D0F6-4120-BA8F-9496F916440C}" dt="2024-04-08T07:08:08.250" v="906" actId="1076"/>
          <ac:spMkLst>
            <pc:docMk/>
            <pc:sldMk cId="2036435587" sldId="265"/>
            <ac:spMk id="58" creationId="{5A581F8F-90F7-0735-8A40-306050E89C76}"/>
          </ac:spMkLst>
        </pc:spChg>
        <pc:spChg chg="add mod">
          <ac:chgData name="Ashish A" userId="2caf52eb-dcd8-449f-894d-301a1dc41db4" providerId="ADAL" clId="{AA2E1B97-D0F6-4120-BA8F-9496F916440C}" dt="2024-04-08T07:08:08.250" v="906" actId="1076"/>
          <ac:spMkLst>
            <pc:docMk/>
            <pc:sldMk cId="2036435587" sldId="265"/>
            <ac:spMk id="59" creationId="{EB2025EA-376E-6AA1-E11F-D8DBB5208DDB}"/>
          </ac:spMkLst>
        </pc:spChg>
        <pc:spChg chg="add del mod">
          <ac:chgData name="Ashish A" userId="2caf52eb-dcd8-449f-894d-301a1dc41db4" providerId="ADAL" clId="{AA2E1B97-D0F6-4120-BA8F-9496F916440C}" dt="2024-04-08T07:11:17.333" v="992" actId="478"/>
          <ac:spMkLst>
            <pc:docMk/>
            <pc:sldMk cId="2036435587" sldId="265"/>
            <ac:spMk id="60" creationId="{94575BAD-6214-A746-D4F9-90676F17CA3E}"/>
          </ac:spMkLst>
        </pc:spChg>
        <pc:spChg chg="add mod">
          <ac:chgData name="Ashish A" userId="2caf52eb-dcd8-449f-894d-301a1dc41db4" providerId="ADAL" clId="{AA2E1B97-D0F6-4120-BA8F-9496F916440C}" dt="2024-04-08T06:43:41.744" v="289"/>
          <ac:spMkLst>
            <pc:docMk/>
            <pc:sldMk cId="2036435587" sldId="265"/>
            <ac:spMk id="61" creationId="{3D55D093-771E-45CF-C358-5AF74F4ACF54}"/>
          </ac:spMkLst>
        </pc:spChg>
        <pc:spChg chg="add del mod">
          <ac:chgData name="Ashish A" userId="2caf52eb-dcd8-449f-894d-301a1dc41db4" providerId="ADAL" clId="{AA2E1B97-D0F6-4120-BA8F-9496F916440C}" dt="2024-04-08T06:56:26.401" v="463" actId="478"/>
          <ac:spMkLst>
            <pc:docMk/>
            <pc:sldMk cId="2036435587" sldId="265"/>
            <ac:spMk id="62" creationId="{91232BC6-71A4-DAFC-A002-C088C4416C98}"/>
          </ac:spMkLst>
        </pc:spChg>
        <pc:spChg chg="add mod">
          <ac:chgData name="Ashish A" userId="2caf52eb-dcd8-449f-894d-301a1dc41db4" providerId="ADAL" clId="{AA2E1B97-D0F6-4120-BA8F-9496F916440C}" dt="2024-04-08T07:08:08.250" v="906" actId="1076"/>
          <ac:spMkLst>
            <pc:docMk/>
            <pc:sldMk cId="2036435587" sldId="265"/>
            <ac:spMk id="63" creationId="{F8ED6F74-8B2A-6A9D-CFED-630E67363AB2}"/>
          </ac:spMkLst>
        </pc:spChg>
        <pc:spChg chg="add mod">
          <ac:chgData name="Ashish A" userId="2caf52eb-dcd8-449f-894d-301a1dc41db4" providerId="ADAL" clId="{AA2E1B97-D0F6-4120-BA8F-9496F916440C}" dt="2024-04-08T07:14:24.855" v="1032" actId="12789"/>
          <ac:spMkLst>
            <pc:docMk/>
            <pc:sldMk cId="2036435587" sldId="265"/>
            <ac:spMk id="64" creationId="{5EE304A2-49DE-7964-3A95-F61118DC6107}"/>
          </ac:spMkLst>
        </pc:spChg>
        <pc:spChg chg="add mod">
          <ac:chgData name="Ashish A" userId="2caf52eb-dcd8-449f-894d-301a1dc41db4" providerId="ADAL" clId="{AA2E1B97-D0F6-4120-BA8F-9496F916440C}" dt="2024-04-08T07:14:24.855" v="1032" actId="12789"/>
          <ac:spMkLst>
            <pc:docMk/>
            <pc:sldMk cId="2036435587" sldId="265"/>
            <ac:spMk id="65" creationId="{0172B03D-A320-0C4D-8927-FF3DB4B586E7}"/>
          </ac:spMkLst>
        </pc:spChg>
        <pc:spChg chg="add mod">
          <ac:chgData name="Ashish A" userId="2caf52eb-dcd8-449f-894d-301a1dc41db4" providerId="ADAL" clId="{AA2E1B97-D0F6-4120-BA8F-9496F916440C}" dt="2024-04-08T07:14:24.855" v="1032" actId="12789"/>
          <ac:spMkLst>
            <pc:docMk/>
            <pc:sldMk cId="2036435587" sldId="265"/>
            <ac:spMk id="66" creationId="{76EB573C-CCB0-F355-ECF8-0876DFED7F50}"/>
          </ac:spMkLst>
        </pc:spChg>
        <pc:spChg chg="add mod">
          <ac:chgData name="Ashish A" userId="2caf52eb-dcd8-449f-894d-301a1dc41db4" providerId="ADAL" clId="{AA2E1B97-D0F6-4120-BA8F-9496F916440C}" dt="2024-04-08T07:14:24.855" v="1032" actId="12789"/>
          <ac:spMkLst>
            <pc:docMk/>
            <pc:sldMk cId="2036435587" sldId="265"/>
            <ac:spMk id="67" creationId="{DF48A4FC-FECB-A634-DDD7-A7F9B13A794C}"/>
          </ac:spMkLst>
        </pc:spChg>
        <pc:spChg chg="add mod">
          <ac:chgData name="Ashish A" userId="2caf52eb-dcd8-449f-894d-301a1dc41db4" providerId="ADAL" clId="{AA2E1B97-D0F6-4120-BA8F-9496F916440C}" dt="2024-04-08T07:14:24.855" v="1032" actId="12789"/>
          <ac:spMkLst>
            <pc:docMk/>
            <pc:sldMk cId="2036435587" sldId="265"/>
            <ac:spMk id="68" creationId="{789EC68B-D027-CF99-0EA8-F41573110AAD}"/>
          </ac:spMkLst>
        </pc:spChg>
        <pc:spChg chg="add mod">
          <ac:chgData name="Ashish A" userId="2caf52eb-dcd8-449f-894d-301a1dc41db4" providerId="ADAL" clId="{AA2E1B97-D0F6-4120-BA8F-9496F916440C}" dt="2024-04-08T07:11:54.735" v="1010" actId="1035"/>
          <ac:spMkLst>
            <pc:docMk/>
            <pc:sldMk cId="2036435587" sldId="265"/>
            <ac:spMk id="76" creationId="{5FFBADF6-B909-A163-E6F5-D12D2CAAB431}"/>
          </ac:spMkLst>
        </pc:spChg>
        <pc:spChg chg="add mod">
          <ac:chgData name="Ashish A" userId="2caf52eb-dcd8-449f-894d-301a1dc41db4" providerId="ADAL" clId="{AA2E1B97-D0F6-4120-BA8F-9496F916440C}" dt="2024-04-08T07:14:07.817" v="1030" actId="1036"/>
          <ac:spMkLst>
            <pc:docMk/>
            <pc:sldMk cId="2036435587" sldId="265"/>
            <ac:spMk id="79" creationId="{BCF1F92D-1F35-5138-F7E6-57460CF378EF}"/>
          </ac:spMkLst>
        </pc:spChg>
        <pc:spChg chg="add mod">
          <ac:chgData name="Ashish A" userId="2caf52eb-dcd8-449f-894d-301a1dc41db4" providerId="ADAL" clId="{AA2E1B97-D0F6-4120-BA8F-9496F916440C}" dt="2024-04-08T07:14:07.817" v="1030" actId="1036"/>
          <ac:spMkLst>
            <pc:docMk/>
            <pc:sldMk cId="2036435587" sldId="265"/>
            <ac:spMk id="91" creationId="{778B6C92-0F90-E012-4BAB-BD94B8A672C9}"/>
          </ac:spMkLst>
        </pc:spChg>
        <pc:spChg chg="add mod">
          <ac:chgData name="Ashish A" userId="2caf52eb-dcd8-449f-894d-301a1dc41db4" providerId="ADAL" clId="{AA2E1B97-D0F6-4120-BA8F-9496F916440C}" dt="2024-04-08T07:14:07.817" v="1030" actId="1036"/>
          <ac:spMkLst>
            <pc:docMk/>
            <pc:sldMk cId="2036435587" sldId="265"/>
            <ac:spMk id="95" creationId="{5207B462-BDC0-94D6-C2EA-CCD25E8E310C}"/>
          </ac:spMkLst>
        </pc:spChg>
        <pc:spChg chg="add mod">
          <ac:chgData name="Ashish A" userId="2caf52eb-dcd8-449f-894d-301a1dc41db4" providerId="ADAL" clId="{AA2E1B97-D0F6-4120-BA8F-9496F916440C}" dt="2024-04-08T07:14:07.817" v="1030" actId="1036"/>
          <ac:spMkLst>
            <pc:docMk/>
            <pc:sldMk cId="2036435587" sldId="265"/>
            <ac:spMk id="100" creationId="{0E2BC021-BB99-2EDA-598C-81BD70FC8965}"/>
          </ac:spMkLst>
        </pc:spChg>
        <pc:spChg chg="add mod">
          <ac:chgData name="Ashish A" userId="2caf52eb-dcd8-449f-894d-301a1dc41db4" providerId="ADAL" clId="{AA2E1B97-D0F6-4120-BA8F-9496F916440C}" dt="2024-04-08T07:14:07.817" v="1030" actId="1036"/>
          <ac:spMkLst>
            <pc:docMk/>
            <pc:sldMk cId="2036435587" sldId="265"/>
            <ac:spMk id="101" creationId="{FCBC1B28-7B74-0D0B-0271-87EA50CA13EC}"/>
          </ac:spMkLst>
        </pc:spChg>
        <pc:spChg chg="add mod">
          <ac:chgData name="Ashish A" userId="2caf52eb-dcd8-449f-894d-301a1dc41db4" providerId="ADAL" clId="{AA2E1B97-D0F6-4120-BA8F-9496F916440C}" dt="2024-04-08T07:10:28.652" v="924" actId="20577"/>
          <ac:spMkLst>
            <pc:docMk/>
            <pc:sldMk cId="2036435587" sldId="265"/>
            <ac:spMk id="132" creationId="{BA2994FC-7306-C508-6DAD-E87EE03C8FCC}"/>
          </ac:spMkLst>
        </pc:spChg>
        <pc:spChg chg="add mod">
          <ac:chgData name="Ashish A" userId="2caf52eb-dcd8-449f-894d-301a1dc41db4" providerId="ADAL" clId="{AA2E1B97-D0F6-4120-BA8F-9496F916440C}" dt="2024-04-08T08:50:19.299" v="1685" actId="1036"/>
          <ac:spMkLst>
            <pc:docMk/>
            <pc:sldMk cId="2036435587" sldId="265"/>
            <ac:spMk id="134" creationId="{8CA0F215-C7D2-6E03-2075-4F2AE983EA15}"/>
          </ac:spMkLst>
        </pc:spChg>
        <pc:spChg chg="add mod">
          <ac:chgData name="Ashish A" userId="2caf52eb-dcd8-449f-894d-301a1dc41db4" providerId="ADAL" clId="{AA2E1B97-D0F6-4120-BA8F-9496F916440C}" dt="2024-04-08T07:13:59.344" v="1024" actId="1038"/>
          <ac:spMkLst>
            <pc:docMk/>
            <pc:sldMk cId="2036435587" sldId="265"/>
            <ac:spMk id="135" creationId="{1773EB25-E1C0-678B-812B-5EF703930A0C}"/>
          </ac:spMkLst>
        </pc:spChg>
        <pc:spChg chg="add mod">
          <ac:chgData name="Ashish A" userId="2caf52eb-dcd8-449f-894d-301a1dc41db4" providerId="ADAL" clId="{AA2E1B97-D0F6-4120-BA8F-9496F916440C}" dt="2024-04-08T07:13:56.034" v="1021" actId="12788"/>
          <ac:spMkLst>
            <pc:docMk/>
            <pc:sldMk cId="2036435587" sldId="265"/>
            <ac:spMk id="136" creationId="{5C704D23-0368-9A1D-4F4D-200343B1A669}"/>
          </ac:spMkLst>
        </pc:spChg>
        <pc:spChg chg="add mod">
          <ac:chgData name="Ashish A" userId="2caf52eb-dcd8-449f-894d-301a1dc41db4" providerId="ADAL" clId="{AA2E1B97-D0F6-4120-BA8F-9496F916440C}" dt="2024-04-08T07:13:56.034" v="1021" actId="12788"/>
          <ac:spMkLst>
            <pc:docMk/>
            <pc:sldMk cId="2036435587" sldId="265"/>
            <ac:spMk id="137" creationId="{5048AA71-BA62-EBD6-B376-7BE6442E3919}"/>
          </ac:spMkLst>
        </pc:spChg>
        <pc:spChg chg="add del mod">
          <ac:chgData name="Ashish A" userId="2caf52eb-dcd8-449f-894d-301a1dc41db4" providerId="ADAL" clId="{AA2E1B97-D0F6-4120-BA8F-9496F916440C}" dt="2024-04-08T07:13:46.266" v="1019" actId="478"/>
          <ac:spMkLst>
            <pc:docMk/>
            <pc:sldMk cId="2036435587" sldId="265"/>
            <ac:spMk id="138" creationId="{AE82AC2C-A74B-B873-7168-B0D6708FA76A}"/>
          </ac:spMkLst>
        </pc:spChg>
        <pc:graphicFrameChg chg="del">
          <ac:chgData name="Ashish A" userId="2caf52eb-dcd8-449f-894d-301a1dc41db4" providerId="ADAL" clId="{AA2E1B97-D0F6-4120-BA8F-9496F916440C}" dt="2024-04-08T06:31:22.418" v="8" actId="478"/>
          <ac:graphicFrameMkLst>
            <pc:docMk/>
            <pc:sldMk cId="2036435587" sldId="265"/>
            <ac:graphicFrameMk id="4" creationId="{00000000-0000-0000-0000-000000000000}"/>
          </ac:graphicFrameMkLst>
        </pc:graphicFrameChg>
        <pc:cxnChg chg="add mod">
          <ac:chgData name="Ashish A" userId="2caf52eb-dcd8-449f-894d-301a1dc41db4" providerId="ADAL" clId="{AA2E1B97-D0F6-4120-BA8F-9496F916440C}" dt="2024-04-08T07:08:08.250" v="906" actId="1076"/>
          <ac:cxnSpMkLst>
            <pc:docMk/>
            <pc:sldMk cId="2036435587" sldId="265"/>
            <ac:cxnSpMk id="11" creationId="{83B41FA7-9351-A1A4-9D43-01DA5E1398DE}"/>
          </ac:cxnSpMkLst>
        </pc:cxnChg>
        <pc:cxnChg chg="add mod">
          <ac:chgData name="Ashish A" userId="2caf52eb-dcd8-449f-894d-301a1dc41db4" providerId="ADAL" clId="{AA2E1B97-D0F6-4120-BA8F-9496F916440C}" dt="2024-04-08T07:11:45.275" v="1008" actId="12789"/>
          <ac:cxnSpMkLst>
            <pc:docMk/>
            <pc:sldMk cId="2036435587" sldId="265"/>
            <ac:cxnSpMk id="12" creationId="{04A5A574-C124-C370-6F68-635230CDF977}"/>
          </ac:cxnSpMkLst>
        </pc:cxnChg>
        <pc:cxnChg chg="add mod">
          <ac:chgData name="Ashish A" userId="2caf52eb-dcd8-449f-894d-301a1dc41db4" providerId="ADAL" clId="{AA2E1B97-D0F6-4120-BA8F-9496F916440C}" dt="2024-04-08T07:08:08.250" v="906" actId="1076"/>
          <ac:cxnSpMkLst>
            <pc:docMk/>
            <pc:sldMk cId="2036435587" sldId="265"/>
            <ac:cxnSpMk id="25" creationId="{345B9386-4EA4-6861-2DA1-39F6E03F3F18}"/>
          </ac:cxnSpMkLst>
        </pc:cxnChg>
        <pc:cxnChg chg="add mod">
          <ac:chgData name="Ashish A" userId="2caf52eb-dcd8-449f-894d-301a1dc41db4" providerId="ADAL" clId="{AA2E1B97-D0F6-4120-BA8F-9496F916440C}" dt="2024-04-08T07:08:08.250" v="906" actId="1076"/>
          <ac:cxnSpMkLst>
            <pc:docMk/>
            <pc:sldMk cId="2036435587" sldId="265"/>
            <ac:cxnSpMk id="29" creationId="{669A2784-53CB-6059-0325-C7AB21C5A8FE}"/>
          </ac:cxnSpMkLst>
        </pc:cxnChg>
        <pc:cxnChg chg="add mod">
          <ac:chgData name="Ashish A" userId="2caf52eb-dcd8-449f-894d-301a1dc41db4" providerId="ADAL" clId="{AA2E1B97-D0F6-4120-BA8F-9496F916440C}" dt="2024-04-08T07:08:08.250" v="906" actId="1076"/>
          <ac:cxnSpMkLst>
            <pc:docMk/>
            <pc:sldMk cId="2036435587" sldId="265"/>
            <ac:cxnSpMk id="34" creationId="{E0E7BD89-04D4-6CA7-E5A3-FDAD17AEC5FD}"/>
          </ac:cxnSpMkLst>
        </pc:cxnChg>
        <pc:cxnChg chg="add del mod">
          <ac:chgData name="Ashish A" userId="2caf52eb-dcd8-449f-894d-301a1dc41db4" providerId="ADAL" clId="{AA2E1B97-D0F6-4120-BA8F-9496F916440C}" dt="2024-04-08T08:50:56.874" v="1686" actId="478"/>
          <ac:cxnSpMkLst>
            <pc:docMk/>
            <pc:sldMk cId="2036435587" sldId="265"/>
            <ac:cxnSpMk id="37" creationId="{96E8A885-B24A-B90E-B67E-AA5F2D38848D}"/>
          </ac:cxnSpMkLst>
        </pc:cxnChg>
        <pc:cxnChg chg="add mod">
          <ac:chgData name="Ashish A" userId="2caf52eb-dcd8-449f-894d-301a1dc41db4" providerId="ADAL" clId="{AA2E1B97-D0F6-4120-BA8F-9496F916440C}" dt="2024-04-08T07:08:08.250" v="906" actId="1076"/>
          <ac:cxnSpMkLst>
            <pc:docMk/>
            <pc:sldMk cId="2036435587" sldId="265"/>
            <ac:cxnSpMk id="40" creationId="{D5C061F3-7FB4-C801-02D4-372F787F9712}"/>
          </ac:cxnSpMkLst>
        </pc:cxnChg>
        <pc:cxnChg chg="add mod">
          <ac:chgData name="Ashish A" userId="2caf52eb-dcd8-449f-894d-301a1dc41db4" providerId="ADAL" clId="{AA2E1B97-D0F6-4120-BA8F-9496F916440C}" dt="2024-04-08T07:24:45.332" v="1066" actId="1038"/>
          <ac:cxnSpMkLst>
            <pc:docMk/>
            <pc:sldMk cId="2036435587" sldId="265"/>
            <ac:cxnSpMk id="44" creationId="{A2ED425E-8375-05EE-49A6-C0208A8796F7}"/>
          </ac:cxnSpMkLst>
        </pc:cxnChg>
        <pc:cxnChg chg="add mod">
          <ac:chgData name="Ashish A" userId="2caf52eb-dcd8-449f-894d-301a1dc41db4" providerId="ADAL" clId="{AA2E1B97-D0F6-4120-BA8F-9496F916440C}" dt="2024-04-08T07:24:45.332" v="1066" actId="1038"/>
          <ac:cxnSpMkLst>
            <pc:docMk/>
            <pc:sldMk cId="2036435587" sldId="265"/>
            <ac:cxnSpMk id="47" creationId="{36958279-062E-D9E5-FAB0-2C2CD2E35B65}"/>
          </ac:cxnSpMkLst>
        </pc:cxnChg>
        <pc:cxnChg chg="add mod">
          <ac:chgData name="Ashish A" userId="2caf52eb-dcd8-449f-894d-301a1dc41db4" providerId="ADAL" clId="{AA2E1B97-D0F6-4120-BA8F-9496F916440C}" dt="2024-04-08T07:24:45.332" v="1066" actId="1038"/>
          <ac:cxnSpMkLst>
            <pc:docMk/>
            <pc:sldMk cId="2036435587" sldId="265"/>
            <ac:cxnSpMk id="50" creationId="{B10836E6-F5AC-EFA7-DC7E-EC5B87C8DEE2}"/>
          </ac:cxnSpMkLst>
        </pc:cxnChg>
        <pc:cxnChg chg="add del mod">
          <ac:chgData name="Ashish A" userId="2caf52eb-dcd8-449f-894d-301a1dc41db4" providerId="ADAL" clId="{AA2E1B97-D0F6-4120-BA8F-9496F916440C}" dt="2024-04-08T07:11:17.333" v="992" actId="478"/>
          <ac:cxnSpMkLst>
            <pc:docMk/>
            <pc:sldMk cId="2036435587" sldId="265"/>
            <ac:cxnSpMk id="53" creationId="{C645389F-9FEC-91AD-F518-0545B00D762A}"/>
          </ac:cxnSpMkLst>
        </pc:cxnChg>
        <pc:cxnChg chg="add mod">
          <ac:chgData name="Ashish A" userId="2caf52eb-dcd8-449f-894d-301a1dc41db4" providerId="ADAL" clId="{AA2E1B97-D0F6-4120-BA8F-9496F916440C}" dt="2024-04-08T07:11:45.275" v="1008" actId="12789"/>
          <ac:cxnSpMkLst>
            <pc:docMk/>
            <pc:sldMk cId="2036435587" sldId="265"/>
            <ac:cxnSpMk id="73" creationId="{D67365BC-8C20-2337-48BC-C531036F154A}"/>
          </ac:cxnSpMkLst>
        </pc:cxnChg>
        <pc:cxnChg chg="add mod">
          <ac:chgData name="Ashish A" userId="2caf52eb-dcd8-449f-894d-301a1dc41db4" providerId="ADAL" clId="{AA2E1B97-D0F6-4120-BA8F-9496F916440C}" dt="2024-04-08T07:14:24.855" v="1032" actId="12789"/>
          <ac:cxnSpMkLst>
            <pc:docMk/>
            <pc:sldMk cId="2036435587" sldId="265"/>
            <ac:cxnSpMk id="78" creationId="{DC78C340-5F12-0A9B-5737-63CDA98D3DB5}"/>
          </ac:cxnSpMkLst>
        </pc:cxnChg>
        <pc:cxnChg chg="add mod">
          <ac:chgData name="Ashish A" userId="2caf52eb-dcd8-449f-894d-301a1dc41db4" providerId="ADAL" clId="{AA2E1B97-D0F6-4120-BA8F-9496F916440C}" dt="2024-04-08T07:14:24.855" v="1032" actId="12789"/>
          <ac:cxnSpMkLst>
            <pc:docMk/>
            <pc:sldMk cId="2036435587" sldId="265"/>
            <ac:cxnSpMk id="87" creationId="{DB2B9367-38BC-D56F-CEF6-99FAD4766B6E}"/>
          </ac:cxnSpMkLst>
        </pc:cxnChg>
        <pc:cxnChg chg="add mod">
          <ac:chgData name="Ashish A" userId="2caf52eb-dcd8-449f-894d-301a1dc41db4" providerId="ADAL" clId="{AA2E1B97-D0F6-4120-BA8F-9496F916440C}" dt="2024-04-08T07:14:24.855" v="1032" actId="12789"/>
          <ac:cxnSpMkLst>
            <pc:docMk/>
            <pc:sldMk cId="2036435587" sldId="265"/>
            <ac:cxnSpMk id="92" creationId="{8E0BD692-814A-CCC6-DF6E-F0CC2212F530}"/>
          </ac:cxnSpMkLst>
        </pc:cxnChg>
        <pc:cxnChg chg="add mod">
          <ac:chgData name="Ashish A" userId="2caf52eb-dcd8-449f-894d-301a1dc41db4" providerId="ADAL" clId="{AA2E1B97-D0F6-4120-BA8F-9496F916440C}" dt="2024-04-08T07:05:32.369" v="754"/>
          <ac:cxnSpMkLst>
            <pc:docMk/>
            <pc:sldMk cId="2036435587" sldId="265"/>
            <ac:cxnSpMk id="97" creationId="{F82A97FF-C99D-4AE6-6422-F84A3A5C60BC}"/>
          </ac:cxnSpMkLst>
        </pc:cxnChg>
        <pc:cxnChg chg="add mod">
          <ac:chgData name="Ashish A" userId="2caf52eb-dcd8-449f-894d-301a1dc41db4" providerId="ADAL" clId="{AA2E1B97-D0F6-4120-BA8F-9496F916440C}" dt="2024-04-08T07:14:24.855" v="1032" actId="12789"/>
          <ac:cxnSpMkLst>
            <pc:docMk/>
            <pc:sldMk cId="2036435587" sldId="265"/>
            <ac:cxnSpMk id="99" creationId="{A498ED7B-D9C5-E4E2-0319-AC3EFB7D9E00}"/>
          </ac:cxnSpMkLst>
        </pc:cxnChg>
        <pc:cxnChg chg="add mod">
          <ac:chgData name="Ashish A" userId="2caf52eb-dcd8-449f-894d-301a1dc41db4" providerId="ADAL" clId="{AA2E1B97-D0F6-4120-BA8F-9496F916440C}" dt="2024-04-08T07:14:24.855" v="1032" actId="12789"/>
          <ac:cxnSpMkLst>
            <pc:docMk/>
            <pc:sldMk cId="2036435587" sldId="265"/>
            <ac:cxnSpMk id="102" creationId="{3B467198-CEC8-ECB9-1372-57B3A35D0ED6}"/>
          </ac:cxnSpMkLst>
        </pc:cxnChg>
      </pc:sldChg>
      <pc:sldChg chg="add del">
        <pc:chgData name="Ashish A" userId="2caf52eb-dcd8-449f-894d-301a1dc41db4" providerId="ADAL" clId="{AA2E1B97-D0F6-4120-BA8F-9496F916440C}" dt="2024-04-08T09:53:33.142" v="3094" actId="47"/>
        <pc:sldMkLst>
          <pc:docMk/>
          <pc:sldMk cId="1841102344" sldId="330"/>
        </pc:sldMkLst>
      </pc:sldChg>
      <pc:sldChg chg="addSp delSp modSp mod">
        <pc:chgData name="Ashish A" userId="2caf52eb-dcd8-449f-894d-301a1dc41db4" providerId="ADAL" clId="{AA2E1B97-D0F6-4120-BA8F-9496F916440C}" dt="2024-04-08T06:31:15.672" v="7"/>
        <pc:sldMkLst>
          <pc:docMk/>
          <pc:sldMk cId="2415071927" sldId="335"/>
        </pc:sldMkLst>
        <pc:spChg chg="add del mod">
          <ac:chgData name="Ashish A" userId="2caf52eb-dcd8-449f-894d-301a1dc41db4" providerId="ADAL" clId="{AA2E1B97-D0F6-4120-BA8F-9496F916440C}" dt="2024-04-08T06:31:15.089" v="6" actId="478"/>
          <ac:spMkLst>
            <pc:docMk/>
            <pc:sldMk cId="2415071927" sldId="335"/>
            <ac:spMk id="4" creationId="{FEAF6F96-4D74-BA61-F675-6B26A1FEB2C4}"/>
          </ac:spMkLst>
        </pc:spChg>
        <pc:spChg chg="del">
          <ac:chgData name="Ashish A" userId="2caf52eb-dcd8-449f-894d-301a1dc41db4" providerId="ADAL" clId="{AA2E1B97-D0F6-4120-BA8F-9496F916440C}" dt="2024-04-08T06:31:10.297" v="0" actId="478"/>
          <ac:spMkLst>
            <pc:docMk/>
            <pc:sldMk cId="2415071927" sldId="335"/>
            <ac:spMk id="5" creationId="{00000000-0000-0000-0000-000000000000}"/>
          </ac:spMkLst>
        </pc:spChg>
        <pc:spChg chg="del">
          <ac:chgData name="Ashish A" userId="2caf52eb-dcd8-449f-894d-301a1dc41db4" providerId="ADAL" clId="{AA2E1B97-D0F6-4120-BA8F-9496F916440C}" dt="2024-04-08T06:31:10.297" v="0" actId="478"/>
          <ac:spMkLst>
            <pc:docMk/>
            <pc:sldMk cId="2415071927" sldId="335"/>
            <ac:spMk id="6" creationId="{562516C2-F202-4D76-985F-A5391BC62754}"/>
          </ac:spMkLst>
        </pc:spChg>
        <pc:spChg chg="add del mod">
          <ac:chgData name="Ashish A" userId="2caf52eb-dcd8-449f-894d-301a1dc41db4" providerId="ADAL" clId="{AA2E1B97-D0F6-4120-BA8F-9496F916440C}" dt="2024-04-08T06:31:13.787" v="5" actId="478"/>
          <ac:spMkLst>
            <pc:docMk/>
            <pc:sldMk cId="2415071927" sldId="335"/>
            <ac:spMk id="8" creationId="{993555A0-F2F1-7560-C591-64BD4A8DED15}"/>
          </ac:spMkLst>
        </pc:spChg>
        <pc:spChg chg="add mod">
          <ac:chgData name="Ashish A" userId="2caf52eb-dcd8-449f-894d-301a1dc41db4" providerId="ADAL" clId="{AA2E1B97-D0F6-4120-BA8F-9496F916440C}" dt="2024-04-08T06:31:11.571" v="4"/>
          <ac:spMkLst>
            <pc:docMk/>
            <pc:sldMk cId="2415071927" sldId="335"/>
            <ac:spMk id="9" creationId="{EF857C20-6D2B-4862-794B-D8E27BADF9FD}"/>
          </ac:spMkLst>
        </pc:spChg>
        <pc:spChg chg="add mod">
          <ac:chgData name="Ashish A" userId="2caf52eb-dcd8-449f-894d-301a1dc41db4" providerId="ADAL" clId="{AA2E1B97-D0F6-4120-BA8F-9496F916440C}" dt="2024-04-08T06:31:11.571" v="4"/>
          <ac:spMkLst>
            <pc:docMk/>
            <pc:sldMk cId="2415071927" sldId="335"/>
            <ac:spMk id="10" creationId="{355F234C-3A16-50BE-E5B4-6190AC03C360}"/>
          </ac:spMkLst>
        </pc:spChg>
        <pc:spChg chg="add mod">
          <ac:chgData name="Ashish A" userId="2caf52eb-dcd8-449f-894d-301a1dc41db4" providerId="ADAL" clId="{AA2E1B97-D0F6-4120-BA8F-9496F916440C}" dt="2024-04-08T06:31:15.672" v="7"/>
          <ac:spMkLst>
            <pc:docMk/>
            <pc:sldMk cId="2415071927" sldId="335"/>
            <ac:spMk id="11" creationId="{0D26C1EF-C37D-CE99-00F8-417C0F5D1F35}"/>
          </ac:spMkLst>
        </pc:spChg>
        <pc:spChg chg="add mod">
          <ac:chgData name="Ashish A" userId="2caf52eb-dcd8-449f-894d-301a1dc41db4" providerId="ADAL" clId="{AA2E1B97-D0F6-4120-BA8F-9496F916440C}" dt="2024-04-08T06:31:15.672" v="7"/>
          <ac:spMkLst>
            <pc:docMk/>
            <pc:sldMk cId="2415071927" sldId="335"/>
            <ac:spMk id="12" creationId="{5528F1C6-B1AB-E978-D441-FC6F9715D8A6}"/>
          </ac:spMkLst>
        </pc:spChg>
      </pc:sldChg>
      <pc:sldChg chg="add del">
        <pc:chgData name="Ashish A" userId="2caf52eb-dcd8-449f-894d-301a1dc41db4" providerId="ADAL" clId="{AA2E1B97-D0F6-4120-BA8F-9496F916440C}" dt="2024-04-08T09:53:33.142" v="3094" actId="47"/>
        <pc:sldMkLst>
          <pc:docMk/>
          <pc:sldMk cId="3969850256" sldId="1335"/>
        </pc:sldMkLst>
      </pc:sldChg>
      <pc:sldChg chg="addSp delSp modSp add mod ord setBg">
        <pc:chgData name="Ashish A" userId="2caf52eb-dcd8-449f-894d-301a1dc41db4" providerId="ADAL" clId="{AA2E1B97-D0F6-4120-BA8F-9496F916440C}" dt="2024-04-08T11:11:13.356" v="3297" actId="1036"/>
        <pc:sldMkLst>
          <pc:docMk/>
          <pc:sldMk cId="2547117241" sldId="2956"/>
        </pc:sldMkLst>
        <pc:spChg chg="add del mod">
          <ac:chgData name="Ashish A" userId="2caf52eb-dcd8-449f-894d-301a1dc41db4" providerId="ADAL" clId="{AA2E1B97-D0F6-4120-BA8F-9496F916440C}" dt="2024-04-08T07:25:30.287" v="1077" actId="478"/>
          <ac:spMkLst>
            <pc:docMk/>
            <pc:sldMk cId="2547117241" sldId="2956"/>
            <ac:spMk id="2" creationId="{41995EE6-7F05-92EA-A1E8-28F5DF821B98}"/>
          </ac:spMkLst>
        </pc:spChg>
        <pc:spChg chg="add del mod">
          <ac:chgData name="Ashish A" userId="2caf52eb-dcd8-449f-894d-301a1dc41db4" providerId="ADAL" clId="{AA2E1B97-D0F6-4120-BA8F-9496F916440C}" dt="2024-04-08T07:25:30.287" v="1077" actId="478"/>
          <ac:spMkLst>
            <pc:docMk/>
            <pc:sldMk cId="2547117241" sldId="2956"/>
            <ac:spMk id="3" creationId="{72BB265C-D37C-D3E4-54E4-F29FA5BD34B7}"/>
          </ac:spMkLst>
        </pc:spChg>
        <pc:spChg chg="add del mod">
          <ac:chgData name="Ashish A" userId="2caf52eb-dcd8-449f-894d-301a1dc41db4" providerId="ADAL" clId="{AA2E1B97-D0F6-4120-BA8F-9496F916440C}" dt="2024-04-08T07:25:30.287" v="1077" actId="478"/>
          <ac:spMkLst>
            <pc:docMk/>
            <pc:sldMk cId="2547117241" sldId="2956"/>
            <ac:spMk id="4" creationId="{FFD1A5D3-2ED3-7A44-A753-F5DC4C0800D9}"/>
          </ac:spMkLst>
        </pc:spChg>
        <pc:spChg chg="mod">
          <ac:chgData name="Ashish A" userId="2caf52eb-dcd8-449f-894d-301a1dc41db4" providerId="ADAL" clId="{AA2E1B97-D0F6-4120-BA8F-9496F916440C}" dt="2024-04-08T11:05:51.550" v="3292" actId="20577"/>
          <ac:spMkLst>
            <pc:docMk/>
            <pc:sldMk cId="2547117241" sldId="2956"/>
            <ac:spMk id="5" creationId="{00000000-0000-0000-0000-000000000000}"/>
          </ac:spMkLst>
        </pc:spChg>
        <pc:spChg chg="add del mod">
          <ac:chgData name="Ashish A" userId="2caf52eb-dcd8-449f-894d-301a1dc41db4" providerId="ADAL" clId="{AA2E1B97-D0F6-4120-BA8F-9496F916440C}" dt="2024-04-08T07:24:47.690" v="1067" actId="478"/>
          <ac:spMkLst>
            <pc:docMk/>
            <pc:sldMk cId="2547117241" sldId="2956"/>
            <ac:spMk id="6" creationId="{200979FB-57C2-7341-4C45-9E70434159B0}"/>
          </ac:spMkLst>
        </pc:spChg>
        <pc:spChg chg="add del mod">
          <ac:chgData name="Ashish A" userId="2caf52eb-dcd8-449f-894d-301a1dc41db4" providerId="ADAL" clId="{AA2E1B97-D0F6-4120-BA8F-9496F916440C}" dt="2024-04-08T07:25:30.287" v="1077" actId="478"/>
          <ac:spMkLst>
            <pc:docMk/>
            <pc:sldMk cId="2547117241" sldId="2956"/>
            <ac:spMk id="7" creationId="{94FC15B9-0612-F306-8E78-9896C114A283}"/>
          </ac:spMkLst>
        </pc:spChg>
        <pc:spChg chg="add del mod">
          <ac:chgData name="Ashish A" userId="2caf52eb-dcd8-449f-894d-301a1dc41db4" providerId="ADAL" clId="{AA2E1B97-D0F6-4120-BA8F-9496F916440C}" dt="2024-04-08T07:25:30.287" v="1077" actId="478"/>
          <ac:spMkLst>
            <pc:docMk/>
            <pc:sldMk cId="2547117241" sldId="2956"/>
            <ac:spMk id="14" creationId="{0DBEB9AB-8A99-7AFA-0721-DFB63A2F23F9}"/>
          </ac:spMkLst>
        </pc:spChg>
        <pc:spChg chg="add del mod">
          <ac:chgData name="Ashish A" userId="2caf52eb-dcd8-449f-894d-301a1dc41db4" providerId="ADAL" clId="{AA2E1B97-D0F6-4120-BA8F-9496F916440C}" dt="2024-04-08T07:25:30.287" v="1077" actId="478"/>
          <ac:spMkLst>
            <pc:docMk/>
            <pc:sldMk cId="2547117241" sldId="2956"/>
            <ac:spMk id="15" creationId="{F5BCDDBE-429A-E576-9151-D0972AECC9CA}"/>
          </ac:spMkLst>
        </pc:spChg>
        <pc:spChg chg="add mod">
          <ac:chgData name="Ashish A" userId="2caf52eb-dcd8-449f-894d-301a1dc41db4" providerId="ADAL" clId="{AA2E1B97-D0F6-4120-BA8F-9496F916440C}" dt="2024-04-08T09:24:19.543" v="2595" actId="1036"/>
          <ac:spMkLst>
            <pc:docMk/>
            <pc:sldMk cId="2547117241" sldId="2956"/>
            <ac:spMk id="16" creationId="{83A46ED6-430C-884C-BC74-588F5731FA87}"/>
          </ac:spMkLst>
        </pc:spChg>
        <pc:spChg chg="add del mod">
          <ac:chgData name="Ashish A" userId="2caf52eb-dcd8-449f-894d-301a1dc41db4" providerId="ADAL" clId="{AA2E1B97-D0F6-4120-BA8F-9496F916440C}" dt="2024-04-08T09:17:37.860" v="2300" actId="478"/>
          <ac:spMkLst>
            <pc:docMk/>
            <pc:sldMk cId="2547117241" sldId="2956"/>
            <ac:spMk id="17" creationId="{EBD3A22E-931E-6639-2816-E0B242321859}"/>
          </ac:spMkLst>
        </pc:spChg>
        <pc:spChg chg="add del mod">
          <ac:chgData name="Ashish A" userId="2caf52eb-dcd8-449f-894d-301a1dc41db4" providerId="ADAL" clId="{AA2E1B97-D0F6-4120-BA8F-9496F916440C}" dt="2024-04-08T09:17:37.860" v="2300" actId="478"/>
          <ac:spMkLst>
            <pc:docMk/>
            <pc:sldMk cId="2547117241" sldId="2956"/>
            <ac:spMk id="18" creationId="{E3918851-BE05-6819-1EE4-4766532AEF73}"/>
          </ac:spMkLst>
        </pc:spChg>
        <pc:spChg chg="add mod">
          <ac:chgData name="Ashish A" userId="2caf52eb-dcd8-449f-894d-301a1dc41db4" providerId="ADAL" clId="{AA2E1B97-D0F6-4120-BA8F-9496F916440C}" dt="2024-04-08T09:49:29.842" v="3062" actId="20577"/>
          <ac:spMkLst>
            <pc:docMk/>
            <pc:sldMk cId="2547117241" sldId="2956"/>
            <ac:spMk id="19" creationId="{CC62FCCE-B2C7-4760-84EA-867EDB8F9375}"/>
          </ac:spMkLst>
        </pc:spChg>
        <pc:spChg chg="add mod">
          <ac:chgData name="Ashish A" userId="2caf52eb-dcd8-449f-894d-301a1dc41db4" providerId="ADAL" clId="{AA2E1B97-D0F6-4120-BA8F-9496F916440C}" dt="2024-04-08T09:49:09.067" v="3061" actId="404"/>
          <ac:spMkLst>
            <pc:docMk/>
            <pc:sldMk cId="2547117241" sldId="2956"/>
            <ac:spMk id="20" creationId="{EF7CACBC-CF18-F256-FB53-4DC9F98E2E77}"/>
          </ac:spMkLst>
        </pc:spChg>
        <pc:spChg chg="add mod">
          <ac:chgData name="Ashish A" userId="2caf52eb-dcd8-449f-894d-301a1dc41db4" providerId="ADAL" clId="{AA2E1B97-D0F6-4120-BA8F-9496F916440C}" dt="2024-04-08T11:11:13.356" v="3297" actId="1036"/>
          <ac:spMkLst>
            <pc:docMk/>
            <pc:sldMk cId="2547117241" sldId="2956"/>
            <ac:spMk id="26" creationId="{8A58140C-322C-B8B3-FC1E-6DDE9D4BDD55}"/>
          </ac:spMkLst>
        </pc:spChg>
        <pc:spChg chg="add mod">
          <ac:chgData name="Ashish A" userId="2caf52eb-dcd8-449f-894d-301a1dc41db4" providerId="ADAL" clId="{AA2E1B97-D0F6-4120-BA8F-9496F916440C}" dt="2024-04-08T11:11:13.356" v="3297" actId="1036"/>
          <ac:spMkLst>
            <pc:docMk/>
            <pc:sldMk cId="2547117241" sldId="2956"/>
            <ac:spMk id="27" creationId="{B4069AEB-1F07-A8AE-9D91-F3ECD0EA63ED}"/>
          </ac:spMkLst>
        </pc:spChg>
        <pc:spChg chg="add mod">
          <ac:chgData name="Ashish A" userId="2caf52eb-dcd8-449f-894d-301a1dc41db4" providerId="ADAL" clId="{AA2E1B97-D0F6-4120-BA8F-9496F916440C}" dt="2024-04-08T09:24:19.543" v="2595" actId="1036"/>
          <ac:spMkLst>
            <pc:docMk/>
            <pc:sldMk cId="2547117241" sldId="2956"/>
            <ac:spMk id="28" creationId="{F9584495-C53F-50CF-6DCE-FEECA9CB26EB}"/>
          </ac:spMkLst>
        </pc:spChg>
        <pc:spChg chg="add mod">
          <ac:chgData name="Ashish A" userId="2caf52eb-dcd8-449f-894d-301a1dc41db4" providerId="ADAL" clId="{AA2E1B97-D0F6-4120-BA8F-9496F916440C}" dt="2024-04-08T09:24:19.543" v="2595" actId="1036"/>
          <ac:spMkLst>
            <pc:docMk/>
            <pc:sldMk cId="2547117241" sldId="2956"/>
            <ac:spMk id="29" creationId="{94E620ED-9031-1934-C11B-CC68A0E4D9C3}"/>
          </ac:spMkLst>
        </pc:spChg>
        <pc:spChg chg="add mod">
          <ac:chgData name="Ashish A" userId="2caf52eb-dcd8-449f-894d-301a1dc41db4" providerId="ADAL" clId="{AA2E1B97-D0F6-4120-BA8F-9496F916440C}" dt="2024-04-08T07:42:24.494" v="1107"/>
          <ac:spMkLst>
            <pc:docMk/>
            <pc:sldMk cId="2547117241" sldId="2956"/>
            <ac:spMk id="30" creationId="{6B75EE9D-36F9-F617-FA3A-80EC890DA6AB}"/>
          </ac:spMkLst>
        </pc:spChg>
        <pc:spChg chg="add mod">
          <ac:chgData name="Ashish A" userId="2caf52eb-dcd8-449f-894d-301a1dc41db4" providerId="ADAL" clId="{AA2E1B97-D0F6-4120-BA8F-9496F916440C}" dt="2024-04-08T09:24:19.543" v="2595" actId="1036"/>
          <ac:spMkLst>
            <pc:docMk/>
            <pc:sldMk cId="2547117241" sldId="2956"/>
            <ac:spMk id="31" creationId="{D008C53D-D18B-D176-9065-7EE4A6B5B370}"/>
          </ac:spMkLst>
        </pc:spChg>
        <pc:spChg chg="add mod">
          <ac:chgData name="Ashish A" userId="2caf52eb-dcd8-449f-894d-301a1dc41db4" providerId="ADAL" clId="{AA2E1B97-D0F6-4120-BA8F-9496F916440C}" dt="2024-04-08T09:24:19.543" v="2595" actId="1036"/>
          <ac:spMkLst>
            <pc:docMk/>
            <pc:sldMk cId="2547117241" sldId="2956"/>
            <ac:spMk id="32" creationId="{26EED08E-6FB4-0212-8717-90082F3E7C7D}"/>
          </ac:spMkLst>
        </pc:spChg>
        <pc:spChg chg="add mod">
          <ac:chgData name="Ashish A" userId="2caf52eb-dcd8-449f-894d-301a1dc41db4" providerId="ADAL" clId="{AA2E1B97-D0F6-4120-BA8F-9496F916440C}" dt="2024-04-08T09:24:19.543" v="2595" actId="1036"/>
          <ac:spMkLst>
            <pc:docMk/>
            <pc:sldMk cId="2547117241" sldId="2956"/>
            <ac:spMk id="33" creationId="{AF38B79D-B545-D9B3-29E5-634A3A85809F}"/>
          </ac:spMkLst>
        </pc:spChg>
        <pc:spChg chg="add mod">
          <ac:chgData name="Ashish A" userId="2caf52eb-dcd8-449f-894d-301a1dc41db4" providerId="ADAL" clId="{AA2E1B97-D0F6-4120-BA8F-9496F916440C}" dt="2024-04-08T09:27:22.653" v="2645" actId="20577"/>
          <ac:spMkLst>
            <pc:docMk/>
            <pc:sldMk cId="2547117241" sldId="2956"/>
            <ac:spMk id="34" creationId="{FEA518CA-6BFC-21C5-FC09-4B1F7123199C}"/>
          </ac:spMkLst>
        </pc:spChg>
        <pc:spChg chg="add mod">
          <ac:chgData name="Ashish A" userId="2caf52eb-dcd8-449f-894d-301a1dc41db4" providerId="ADAL" clId="{AA2E1B97-D0F6-4120-BA8F-9496F916440C}" dt="2024-04-08T09:24:19.543" v="2595" actId="1036"/>
          <ac:spMkLst>
            <pc:docMk/>
            <pc:sldMk cId="2547117241" sldId="2956"/>
            <ac:spMk id="35" creationId="{F67098E6-4183-CB93-A6EC-CC260DF7C55D}"/>
          </ac:spMkLst>
        </pc:spChg>
        <pc:spChg chg="add mod">
          <ac:chgData name="Ashish A" userId="2caf52eb-dcd8-449f-894d-301a1dc41db4" providerId="ADAL" clId="{AA2E1B97-D0F6-4120-BA8F-9496F916440C}" dt="2024-04-08T09:24:19.543" v="2595" actId="1036"/>
          <ac:spMkLst>
            <pc:docMk/>
            <pc:sldMk cId="2547117241" sldId="2956"/>
            <ac:spMk id="36" creationId="{4AD1E260-012A-49DC-D321-470A2B5FF563}"/>
          </ac:spMkLst>
        </pc:spChg>
        <pc:spChg chg="add del mod">
          <ac:chgData name="Ashish A" userId="2caf52eb-dcd8-449f-894d-301a1dc41db4" providerId="ADAL" clId="{AA2E1B97-D0F6-4120-BA8F-9496F916440C}" dt="2024-04-08T07:47:18.546" v="1382" actId="478"/>
          <ac:spMkLst>
            <pc:docMk/>
            <pc:sldMk cId="2547117241" sldId="2956"/>
            <ac:spMk id="37" creationId="{C53AEAD1-65B9-B75A-DAD7-655E8D47B397}"/>
          </ac:spMkLst>
        </pc:spChg>
        <pc:spChg chg="add mod ord">
          <ac:chgData name="Ashish A" userId="2caf52eb-dcd8-449f-894d-301a1dc41db4" providerId="ADAL" clId="{AA2E1B97-D0F6-4120-BA8F-9496F916440C}" dt="2024-04-08T09:24:19.543" v="2595" actId="1036"/>
          <ac:spMkLst>
            <pc:docMk/>
            <pc:sldMk cId="2547117241" sldId="2956"/>
            <ac:spMk id="38" creationId="{7A4BE6D0-2D67-59AB-039C-9A5411C72BE6}"/>
          </ac:spMkLst>
        </pc:spChg>
        <pc:spChg chg="add mod">
          <ac:chgData name="Ashish A" userId="2caf52eb-dcd8-449f-894d-301a1dc41db4" providerId="ADAL" clId="{AA2E1B97-D0F6-4120-BA8F-9496F916440C}" dt="2024-04-08T09:24:19.543" v="2595" actId="1036"/>
          <ac:spMkLst>
            <pc:docMk/>
            <pc:sldMk cId="2547117241" sldId="2956"/>
            <ac:spMk id="39" creationId="{62EA19B9-6DB9-BBFB-AEE3-441ED7F85A48}"/>
          </ac:spMkLst>
        </pc:spChg>
        <pc:spChg chg="add mod">
          <ac:chgData name="Ashish A" userId="2caf52eb-dcd8-449f-894d-301a1dc41db4" providerId="ADAL" clId="{AA2E1B97-D0F6-4120-BA8F-9496F916440C}" dt="2024-04-08T09:23:10.331" v="2509" actId="1036"/>
          <ac:spMkLst>
            <pc:docMk/>
            <pc:sldMk cId="2547117241" sldId="2956"/>
            <ac:spMk id="40" creationId="{C480AED7-8972-2B8A-0AA4-B4176765A5D5}"/>
          </ac:spMkLst>
        </pc:spChg>
        <pc:spChg chg="add mod">
          <ac:chgData name="Ashish A" userId="2caf52eb-dcd8-449f-894d-301a1dc41db4" providerId="ADAL" clId="{AA2E1B97-D0F6-4120-BA8F-9496F916440C}" dt="2024-04-08T09:24:19.543" v="2595" actId="1036"/>
          <ac:spMkLst>
            <pc:docMk/>
            <pc:sldMk cId="2547117241" sldId="2956"/>
            <ac:spMk id="41" creationId="{CB33DAD2-6CA2-3EF8-294A-F0FF63C9E5BC}"/>
          </ac:spMkLst>
        </pc:spChg>
        <pc:spChg chg="add mod">
          <ac:chgData name="Ashish A" userId="2caf52eb-dcd8-449f-894d-301a1dc41db4" providerId="ADAL" clId="{AA2E1B97-D0F6-4120-BA8F-9496F916440C}" dt="2024-04-08T09:24:19.543" v="2595" actId="1036"/>
          <ac:spMkLst>
            <pc:docMk/>
            <pc:sldMk cId="2547117241" sldId="2956"/>
            <ac:spMk id="42" creationId="{4A5B46F3-A0AF-D15E-38B2-2066F429E285}"/>
          </ac:spMkLst>
        </pc:spChg>
        <pc:spChg chg="add mod">
          <ac:chgData name="Ashish A" userId="2caf52eb-dcd8-449f-894d-301a1dc41db4" providerId="ADAL" clId="{AA2E1B97-D0F6-4120-BA8F-9496F916440C}" dt="2024-04-08T09:49:09.067" v="3061" actId="404"/>
          <ac:spMkLst>
            <pc:docMk/>
            <pc:sldMk cId="2547117241" sldId="2956"/>
            <ac:spMk id="48" creationId="{F2889624-7BFD-F040-FF08-E20849129D9A}"/>
          </ac:spMkLst>
        </pc:spChg>
        <pc:spChg chg="add mod">
          <ac:chgData name="Ashish A" userId="2caf52eb-dcd8-449f-894d-301a1dc41db4" providerId="ADAL" clId="{AA2E1B97-D0F6-4120-BA8F-9496F916440C}" dt="2024-04-08T09:49:09.067" v="3061" actId="404"/>
          <ac:spMkLst>
            <pc:docMk/>
            <pc:sldMk cId="2547117241" sldId="2956"/>
            <ac:spMk id="49" creationId="{5C228ECF-0038-C1BA-4CF0-B14CE85DD163}"/>
          </ac:spMkLst>
        </pc:spChg>
        <pc:spChg chg="mod">
          <ac:chgData name="Ashish A" userId="2caf52eb-dcd8-449f-894d-301a1dc41db4" providerId="ADAL" clId="{AA2E1B97-D0F6-4120-BA8F-9496F916440C}" dt="2024-04-08T09:17:38.223" v="2301"/>
          <ac:spMkLst>
            <pc:docMk/>
            <pc:sldMk cId="2547117241" sldId="2956"/>
            <ac:spMk id="52" creationId="{8C3444DD-1E2C-F6A7-F5D7-1E48857D5E37}"/>
          </ac:spMkLst>
        </pc:spChg>
        <pc:spChg chg="add mod">
          <ac:chgData name="Ashish A" userId="2caf52eb-dcd8-449f-894d-301a1dc41db4" providerId="ADAL" clId="{AA2E1B97-D0F6-4120-BA8F-9496F916440C}" dt="2024-04-08T09:24:44.611" v="2628" actId="1036"/>
          <ac:spMkLst>
            <pc:docMk/>
            <pc:sldMk cId="2547117241" sldId="2956"/>
            <ac:spMk id="58" creationId="{012E08D1-0840-87D6-B8C3-28EC44E844E9}"/>
          </ac:spMkLst>
        </pc:spChg>
        <pc:spChg chg="add mod">
          <ac:chgData name="Ashish A" userId="2caf52eb-dcd8-449f-894d-301a1dc41db4" providerId="ADAL" clId="{AA2E1B97-D0F6-4120-BA8F-9496F916440C}" dt="2024-04-08T09:24:42.457" v="2625" actId="1036"/>
          <ac:spMkLst>
            <pc:docMk/>
            <pc:sldMk cId="2547117241" sldId="2956"/>
            <ac:spMk id="59" creationId="{B0E4A210-89A7-9219-A5D7-E3539E21FD08}"/>
          </ac:spMkLst>
        </pc:spChg>
        <pc:spChg chg="add mod">
          <ac:chgData name="Ashish A" userId="2caf52eb-dcd8-449f-894d-301a1dc41db4" providerId="ADAL" clId="{AA2E1B97-D0F6-4120-BA8F-9496F916440C}" dt="2024-04-08T09:49:09.067" v="3061" actId="404"/>
          <ac:spMkLst>
            <pc:docMk/>
            <pc:sldMk cId="2547117241" sldId="2956"/>
            <ac:spMk id="60" creationId="{73A1468F-F92C-1028-C864-1CA6BA05336C}"/>
          </ac:spMkLst>
        </pc:spChg>
        <pc:spChg chg="add mod">
          <ac:chgData name="Ashish A" userId="2caf52eb-dcd8-449f-894d-301a1dc41db4" providerId="ADAL" clId="{AA2E1B97-D0F6-4120-BA8F-9496F916440C}" dt="2024-04-08T09:49:09.067" v="3061" actId="404"/>
          <ac:spMkLst>
            <pc:docMk/>
            <pc:sldMk cId="2547117241" sldId="2956"/>
            <ac:spMk id="61" creationId="{0DDA8A4B-3050-692D-CC2F-F5D0C673481F}"/>
          </ac:spMkLst>
        </pc:spChg>
        <pc:grpChg chg="add mod">
          <ac:chgData name="Ashish A" userId="2caf52eb-dcd8-449f-894d-301a1dc41db4" providerId="ADAL" clId="{AA2E1B97-D0F6-4120-BA8F-9496F916440C}" dt="2024-04-08T09:24:32.020" v="2615" actId="1035"/>
          <ac:grpSpMkLst>
            <pc:docMk/>
            <pc:sldMk cId="2547117241" sldId="2956"/>
            <ac:grpSpMk id="51" creationId="{33932724-BA54-BF6B-1D96-13753F01B584}"/>
          </ac:grpSpMkLst>
        </pc:grpChg>
        <pc:picChg chg="add mod">
          <ac:chgData name="Ashish A" userId="2caf52eb-dcd8-449f-894d-301a1dc41db4" providerId="ADAL" clId="{AA2E1B97-D0F6-4120-BA8F-9496F916440C}" dt="2024-04-08T09:24:32.020" v="2615" actId="1035"/>
          <ac:picMkLst>
            <pc:docMk/>
            <pc:sldMk cId="2547117241" sldId="2956"/>
            <ac:picMk id="50" creationId="{A472844B-EE75-E9BA-0B73-9427BB2065CE}"/>
          </ac:picMkLst>
        </pc:picChg>
        <pc:picChg chg="mod">
          <ac:chgData name="Ashish A" userId="2caf52eb-dcd8-449f-894d-301a1dc41db4" providerId="ADAL" clId="{AA2E1B97-D0F6-4120-BA8F-9496F916440C}" dt="2024-04-08T09:17:38.223" v="2301"/>
          <ac:picMkLst>
            <pc:docMk/>
            <pc:sldMk cId="2547117241" sldId="2956"/>
            <ac:picMk id="53" creationId="{E39BA47A-BC11-7963-4611-7AB94CC6D2F7}"/>
          </ac:picMkLst>
        </pc:picChg>
        <pc:cxnChg chg="add del mod">
          <ac:chgData name="Ashish A" userId="2caf52eb-dcd8-449f-894d-301a1dc41db4" providerId="ADAL" clId="{AA2E1B97-D0F6-4120-BA8F-9496F916440C}" dt="2024-04-08T07:25:30.287" v="1077" actId="478"/>
          <ac:cxnSpMkLst>
            <pc:docMk/>
            <pc:sldMk cId="2547117241" sldId="2956"/>
            <ac:cxnSpMk id="10" creationId="{387116CA-4E6E-2B21-F14B-20BBB1FA0C6D}"/>
          </ac:cxnSpMkLst>
        </pc:cxnChg>
        <pc:cxnChg chg="add del mod">
          <ac:chgData name="Ashish A" userId="2caf52eb-dcd8-449f-894d-301a1dc41db4" providerId="ADAL" clId="{AA2E1B97-D0F6-4120-BA8F-9496F916440C}" dt="2024-04-08T07:25:30.287" v="1077" actId="478"/>
          <ac:cxnSpMkLst>
            <pc:docMk/>
            <pc:sldMk cId="2547117241" sldId="2956"/>
            <ac:cxnSpMk id="11" creationId="{C2E89543-7EB2-F0D5-2443-B90E65918568}"/>
          </ac:cxnSpMkLst>
        </pc:cxnChg>
        <pc:cxnChg chg="add mod">
          <ac:chgData name="Ashish A" userId="2caf52eb-dcd8-449f-894d-301a1dc41db4" providerId="ADAL" clId="{AA2E1B97-D0F6-4120-BA8F-9496F916440C}" dt="2024-04-08T09:24:19.543" v="2595" actId="1036"/>
          <ac:cxnSpMkLst>
            <pc:docMk/>
            <pc:sldMk cId="2547117241" sldId="2956"/>
            <ac:cxnSpMk id="21" creationId="{FD5FA824-6A54-D493-5054-DB3039699399}"/>
          </ac:cxnSpMkLst>
        </pc:cxnChg>
        <pc:cxnChg chg="add mod">
          <ac:chgData name="Ashish A" userId="2caf52eb-dcd8-449f-894d-301a1dc41db4" providerId="ADAL" clId="{AA2E1B97-D0F6-4120-BA8F-9496F916440C}" dt="2024-04-08T09:24:32.020" v="2615" actId="1035"/>
          <ac:cxnSpMkLst>
            <pc:docMk/>
            <pc:sldMk cId="2547117241" sldId="2956"/>
            <ac:cxnSpMk id="22" creationId="{30FF70CB-B718-E7B7-1D50-45041C43548B}"/>
          </ac:cxnSpMkLst>
        </pc:cxnChg>
        <pc:cxnChg chg="add mod">
          <ac:chgData name="Ashish A" userId="2caf52eb-dcd8-449f-894d-301a1dc41db4" providerId="ADAL" clId="{AA2E1B97-D0F6-4120-BA8F-9496F916440C}" dt="2024-04-08T09:24:32.020" v="2615" actId="1035"/>
          <ac:cxnSpMkLst>
            <pc:docMk/>
            <pc:sldMk cId="2547117241" sldId="2956"/>
            <ac:cxnSpMk id="23" creationId="{6A2933E2-E2B8-B045-0D45-2E302DB98742}"/>
          </ac:cxnSpMkLst>
        </pc:cxnChg>
        <pc:cxnChg chg="add mod">
          <ac:chgData name="Ashish A" userId="2caf52eb-dcd8-449f-894d-301a1dc41db4" providerId="ADAL" clId="{AA2E1B97-D0F6-4120-BA8F-9496F916440C}" dt="2024-04-08T09:24:32.020" v="2615" actId="1035"/>
          <ac:cxnSpMkLst>
            <pc:docMk/>
            <pc:sldMk cId="2547117241" sldId="2956"/>
            <ac:cxnSpMk id="24" creationId="{D196F2C8-2CD5-14BA-62FF-1F32C15A8E70}"/>
          </ac:cxnSpMkLst>
        </pc:cxnChg>
        <pc:cxnChg chg="add mod">
          <ac:chgData name="Ashish A" userId="2caf52eb-dcd8-449f-894d-301a1dc41db4" providerId="ADAL" clId="{AA2E1B97-D0F6-4120-BA8F-9496F916440C}" dt="2024-04-08T09:24:32.020" v="2615" actId="1035"/>
          <ac:cxnSpMkLst>
            <pc:docMk/>
            <pc:sldMk cId="2547117241" sldId="2956"/>
            <ac:cxnSpMk id="25" creationId="{8EA979E9-BC33-9F19-4D50-6157862EC247}"/>
          </ac:cxnSpMkLst>
        </pc:cxnChg>
        <pc:cxnChg chg="add mod">
          <ac:chgData name="Ashish A" userId="2caf52eb-dcd8-449f-894d-301a1dc41db4" providerId="ADAL" clId="{AA2E1B97-D0F6-4120-BA8F-9496F916440C}" dt="2024-04-08T09:24:19.543" v="2595" actId="1036"/>
          <ac:cxnSpMkLst>
            <pc:docMk/>
            <pc:sldMk cId="2547117241" sldId="2956"/>
            <ac:cxnSpMk id="44" creationId="{9AE565F7-8C14-82FC-AEAD-1F1AB95C15A7}"/>
          </ac:cxnSpMkLst>
        </pc:cxnChg>
        <pc:cxnChg chg="add mod">
          <ac:chgData name="Ashish A" userId="2caf52eb-dcd8-449f-894d-301a1dc41db4" providerId="ADAL" clId="{AA2E1B97-D0F6-4120-BA8F-9496F916440C}" dt="2024-04-08T09:24:19.543" v="2595" actId="1036"/>
          <ac:cxnSpMkLst>
            <pc:docMk/>
            <pc:sldMk cId="2547117241" sldId="2956"/>
            <ac:cxnSpMk id="45" creationId="{9869AC26-7AE7-3E0F-32FB-2D813BA3FB08}"/>
          </ac:cxnSpMkLst>
        </pc:cxnChg>
      </pc:sldChg>
      <pc:sldChg chg="addSp delSp modSp add mod ord">
        <pc:chgData name="Ashish A" userId="2caf52eb-dcd8-449f-894d-301a1dc41db4" providerId="ADAL" clId="{AA2E1B97-D0F6-4120-BA8F-9496F916440C}" dt="2024-04-08T11:01:42.572" v="3266" actId="2164"/>
        <pc:sldMkLst>
          <pc:docMk/>
          <pc:sldMk cId="2599026887" sldId="2958"/>
        </pc:sldMkLst>
        <pc:spChg chg="add mod">
          <ac:chgData name="Ashish A" userId="2caf52eb-dcd8-449f-894d-301a1dc41db4" providerId="ADAL" clId="{AA2E1B97-D0F6-4120-BA8F-9496F916440C}" dt="2024-04-08T09:28:07.496" v="2739" actId="1038"/>
          <ac:spMkLst>
            <pc:docMk/>
            <pc:sldMk cId="2599026887" sldId="2958"/>
            <ac:spMk id="3" creationId="{5F13DA93-EDDB-E9B1-C0A8-A71165906CC3}"/>
          </ac:spMkLst>
        </pc:spChg>
        <pc:spChg chg="add mod">
          <ac:chgData name="Ashish A" userId="2caf52eb-dcd8-449f-894d-301a1dc41db4" providerId="ADAL" clId="{AA2E1B97-D0F6-4120-BA8F-9496F916440C}" dt="2024-04-08T10:54:38.149" v="3230" actId="1037"/>
          <ac:spMkLst>
            <pc:docMk/>
            <pc:sldMk cId="2599026887" sldId="2958"/>
            <ac:spMk id="4" creationId="{F17F8C52-4FB0-828B-3A92-10261D5A3374}"/>
          </ac:spMkLst>
        </pc:spChg>
        <pc:spChg chg="mod">
          <ac:chgData name="Ashish A" userId="2caf52eb-dcd8-449f-894d-301a1dc41db4" providerId="ADAL" clId="{AA2E1B97-D0F6-4120-BA8F-9496F916440C}" dt="2024-04-08T09:10:57.709" v="2169" actId="20577"/>
          <ac:spMkLst>
            <pc:docMk/>
            <pc:sldMk cId="2599026887" sldId="2958"/>
            <ac:spMk id="5" creationId="{00000000-0000-0000-0000-000000000000}"/>
          </ac:spMkLst>
        </pc:spChg>
        <pc:spChg chg="del">
          <ac:chgData name="Ashish A" userId="2caf52eb-dcd8-449f-894d-301a1dc41db4" providerId="ADAL" clId="{AA2E1B97-D0F6-4120-BA8F-9496F916440C}" dt="2024-04-08T09:11:01.923" v="2170" actId="478"/>
          <ac:spMkLst>
            <pc:docMk/>
            <pc:sldMk cId="2599026887" sldId="2958"/>
            <ac:spMk id="6" creationId="{0244D19C-1D87-7713-DBCA-1D78CEE04394}"/>
          </ac:spMkLst>
        </pc:spChg>
        <pc:spChg chg="del">
          <ac:chgData name="Ashish A" userId="2caf52eb-dcd8-449f-894d-301a1dc41db4" providerId="ADAL" clId="{AA2E1B97-D0F6-4120-BA8F-9496F916440C}" dt="2024-04-08T09:11:01.923" v="2170" actId="478"/>
          <ac:spMkLst>
            <pc:docMk/>
            <pc:sldMk cId="2599026887" sldId="2958"/>
            <ac:spMk id="7" creationId="{5D47C1CE-4C34-C084-B5A8-965E5A532DD3}"/>
          </ac:spMkLst>
        </pc:spChg>
        <pc:spChg chg="del">
          <ac:chgData name="Ashish A" userId="2caf52eb-dcd8-449f-894d-301a1dc41db4" providerId="ADAL" clId="{AA2E1B97-D0F6-4120-BA8F-9496F916440C}" dt="2024-04-08T09:11:01.923" v="2170" actId="478"/>
          <ac:spMkLst>
            <pc:docMk/>
            <pc:sldMk cId="2599026887" sldId="2958"/>
            <ac:spMk id="8" creationId="{22F1FE81-AC01-F520-40EE-D3E57232584F}"/>
          </ac:spMkLst>
        </pc:spChg>
        <pc:spChg chg="del">
          <ac:chgData name="Ashish A" userId="2caf52eb-dcd8-449f-894d-301a1dc41db4" providerId="ADAL" clId="{AA2E1B97-D0F6-4120-BA8F-9496F916440C}" dt="2024-04-08T09:11:01.923" v="2170" actId="478"/>
          <ac:spMkLst>
            <pc:docMk/>
            <pc:sldMk cId="2599026887" sldId="2958"/>
            <ac:spMk id="16" creationId="{98CFC92A-2EC7-5337-D515-7299EA0EB991}"/>
          </ac:spMkLst>
        </pc:spChg>
        <pc:spChg chg="del">
          <ac:chgData name="Ashish A" userId="2caf52eb-dcd8-449f-894d-301a1dc41db4" providerId="ADAL" clId="{AA2E1B97-D0F6-4120-BA8F-9496F916440C}" dt="2024-04-08T09:11:01.923" v="2170" actId="478"/>
          <ac:spMkLst>
            <pc:docMk/>
            <pc:sldMk cId="2599026887" sldId="2958"/>
            <ac:spMk id="17" creationId="{0AFC4587-30C5-C77A-00EC-1DC072A6A740}"/>
          </ac:spMkLst>
        </pc:spChg>
        <pc:spChg chg="del">
          <ac:chgData name="Ashish A" userId="2caf52eb-dcd8-449f-894d-301a1dc41db4" providerId="ADAL" clId="{AA2E1B97-D0F6-4120-BA8F-9496F916440C}" dt="2024-04-08T09:11:01.923" v="2170" actId="478"/>
          <ac:spMkLst>
            <pc:docMk/>
            <pc:sldMk cId="2599026887" sldId="2958"/>
            <ac:spMk id="18" creationId="{A1F88DEC-32B1-E091-91E7-9826A3954A41}"/>
          </ac:spMkLst>
        </pc:spChg>
        <pc:spChg chg="del">
          <ac:chgData name="Ashish A" userId="2caf52eb-dcd8-449f-894d-301a1dc41db4" providerId="ADAL" clId="{AA2E1B97-D0F6-4120-BA8F-9496F916440C}" dt="2024-04-08T09:11:01.923" v="2170" actId="478"/>
          <ac:spMkLst>
            <pc:docMk/>
            <pc:sldMk cId="2599026887" sldId="2958"/>
            <ac:spMk id="19" creationId="{3209F545-2C82-177D-38CE-D5D1FEECBFC9}"/>
          </ac:spMkLst>
        </pc:spChg>
        <pc:spChg chg="del">
          <ac:chgData name="Ashish A" userId="2caf52eb-dcd8-449f-894d-301a1dc41db4" providerId="ADAL" clId="{AA2E1B97-D0F6-4120-BA8F-9496F916440C}" dt="2024-04-08T09:11:01.923" v="2170" actId="478"/>
          <ac:spMkLst>
            <pc:docMk/>
            <pc:sldMk cId="2599026887" sldId="2958"/>
            <ac:spMk id="23" creationId="{D90A91A8-C5D6-C1B2-9A3E-F9890DF2E8F5}"/>
          </ac:spMkLst>
        </pc:spChg>
        <pc:spChg chg="del">
          <ac:chgData name="Ashish A" userId="2caf52eb-dcd8-449f-894d-301a1dc41db4" providerId="ADAL" clId="{AA2E1B97-D0F6-4120-BA8F-9496F916440C}" dt="2024-04-08T09:11:01.923" v="2170" actId="478"/>
          <ac:spMkLst>
            <pc:docMk/>
            <pc:sldMk cId="2599026887" sldId="2958"/>
            <ac:spMk id="24" creationId="{5CE7FCC5-C446-6EF0-D620-29868FE1688F}"/>
          </ac:spMkLst>
        </pc:spChg>
        <pc:spChg chg="del">
          <ac:chgData name="Ashish A" userId="2caf52eb-dcd8-449f-894d-301a1dc41db4" providerId="ADAL" clId="{AA2E1B97-D0F6-4120-BA8F-9496F916440C}" dt="2024-04-08T09:11:01.923" v="2170" actId="478"/>
          <ac:spMkLst>
            <pc:docMk/>
            <pc:sldMk cId="2599026887" sldId="2958"/>
            <ac:spMk id="27" creationId="{8977B2C3-FF89-1B2C-A0B4-2D7FAF8F420A}"/>
          </ac:spMkLst>
        </pc:spChg>
        <pc:spChg chg="del">
          <ac:chgData name="Ashish A" userId="2caf52eb-dcd8-449f-894d-301a1dc41db4" providerId="ADAL" clId="{AA2E1B97-D0F6-4120-BA8F-9496F916440C}" dt="2024-04-08T09:11:01.923" v="2170" actId="478"/>
          <ac:spMkLst>
            <pc:docMk/>
            <pc:sldMk cId="2599026887" sldId="2958"/>
            <ac:spMk id="56" creationId="{9D399AB2-6711-AF00-8D04-F25BE42428A9}"/>
          </ac:spMkLst>
        </pc:spChg>
        <pc:spChg chg="del">
          <ac:chgData name="Ashish A" userId="2caf52eb-dcd8-449f-894d-301a1dc41db4" providerId="ADAL" clId="{AA2E1B97-D0F6-4120-BA8F-9496F916440C}" dt="2024-04-08T09:11:01.923" v="2170" actId="478"/>
          <ac:spMkLst>
            <pc:docMk/>
            <pc:sldMk cId="2599026887" sldId="2958"/>
            <ac:spMk id="58" creationId="{5A581F8F-90F7-0735-8A40-306050E89C76}"/>
          </ac:spMkLst>
        </pc:spChg>
        <pc:spChg chg="del">
          <ac:chgData name="Ashish A" userId="2caf52eb-dcd8-449f-894d-301a1dc41db4" providerId="ADAL" clId="{AA2E1B97-D0F6-4120-BA8F-9496F916440C}" dt="2024-04-08T09:11:01.923" v="2170" actId="478"/>
          <ac:spMkLst>
            <pc:docMk/>
            <pc:sldMk cId="2599026887" sldId="2958"/>
            <ac:spMk id="59" creationId="{EB2025EA-376E-6AA1-E11F-D8DBB5208DDB}"/>
          </ac:spMkLst>
        </pc:spChg>
        <pc:spChg chg="del">
          <ac:chgData name="Ashish A" userId="2caf52eb-dcd8-449f-894d-301a1dc41db4" providerId="ADAL" clId="{AA2E1B97-D0F6-4120-BA8F-9496F916440C}" dt="2024-04-08T09:11:01.923" v="2170" actId="478"/>
          <ac:spMkLst>
            <pc:docMk/>
            <pc:sldMk cId="2599026887" sldId="2958"/>
            <ac:spMk id="63" creationId="{F8ED6F74-8B2A-6A9D-CFED-630E67363AB2}"/>
          </ac:spMkLst>
        </pc:spChg>
        <pc:spChg chg="del">
          <ac:chgData name="Ashish A" userId="2caf52eb-dcd8-449f-894d-301a1dc41db4" providerId="ADAL" clId="{AA2E1B97-D0F6-4120-BA8F-9496F916440C}" dt="2024-04-08T09:11:01.923" v="2170" actId="478"/>
          <ac:spMkLst>
            <pc:docMk/>
            <pc:sldMk cId="2599026887" sldId="2958"/>
            <ac:spMk id="64" creationId="{5EE304A2-49DE-7964-3A95-F61118DC6107}"/>
          </ac:spMkLst>
        </pc:spChg>
        <pc:spChg chg="del">
          <ac:chgData name="Ashish A" userId="2caf52eb-dcd8-449f-894d-301a1dc41db4" providerId="ADAL" clId="{AA2E1B97-D0F6-4120-BA8F-9496F916440C}" dt="2024-04-08T09:11:01.923" v="2170" actId="478"/>
          <ac:spMkLst>
            <pc:docMk/>
            <pc:sldMk cId="2599026887" sldId="2958"/>
            <ac:spMk id="65" creationId="{0172B03D-A320-0C4D-8927-FF3DB4B586E7}"/>
          </ac:spMkLst>
        </pc:spChg>
        <pc:spChg chg="del">
          <ac:chgData name="Ashish A" userId="2caf52eb-dcd8-449f-894d-301a1dc41db4" providerId="ADAL" clId="{AA2E1B97-D0F6-4120-BA8F-9496F916440C}" dt="2024-04-08T09:11:01.923" v="2170" actId="478"/>
          <ac:spMkLst>
            <pc:docMk/>
            <pc:sldMk cId="2599026887" sldId="2958"/>
            <ac:spMk id="66" creationId="{76EB573C-CCB0-F355-ECF8-0876DFED7F50}"/>
          </ac:spMkLst>
        </pc:spChg>
        <pc:spChg chg="del">
          <ac:chgData name="Ashish A" userId="2caf52eb-dcd8-449f-894d-301a1dc41db4" providerId="ADAL" clId="{AA2E1B97-D0F6-4120-BA8F-9496F916440C}" dt="2024-04-08T09:11:01.923" v="2170" actId="478"/>
          <ac:spMkLst>
            <pc:docMk/>
            <pc:sldMk cId="2599026887" sldId="2958"/>
            <ac:spMk id="67" creationId="{DF48A4FC-FECB-A634-DDD7-A7F9B13A794C}"/>
          </ac:spMkLst>
        </pc:spChg>
        <pc:spChg chg="del">
          <ac:chgData name="Ashish A" userId="2caf52eb-dcd8-449f-894d-301a1dc41db4" providerId="ADAL" clId="{AA2E1B97-D0F6-4120-BA8F-9496F916440C}" dt="2024-04-08T09:11:01.923" v="2170" actId="478"/>
          <ac:spMkLst>
            <pc:docMk/>
            <pc:sldMk cId="2599026887" sldId="2958"/>
            <ac:spMk id="68" creationId="{789EC68B-D027-CF99-0EA8-F41573110AAD}"/>
          </ac:spMkLst>
        </pc:spChg>
        <pc:spChg chg="del">
          <ac:chgData name="Ashish A" userId="2caf52eb-dcd8-449f-894d-301a1dc41db4" providerId="ADAL" clId="{AA2E1B97-D0F6-4120-BA8F-9496F916440C}" dt="2024-04-08T09:11:01.923" v="2170" actId="478"/>
          <ac:spMkLst>
            <pc:docMk/>
            <pc:sldMk cId="2599026887" sldId="2958"/>
            <ac:spMk id="76" creationId="{5FFBADF6-B909-A163-E6F5-D12D2CAAB431}"/>
          </ac:spMkLst>
        </pc:spChg>
        <pc:spChg chg="del">
          <ac:chgData name="Ashish A" userId="2caf52eb-dcd8-449f-894d-301a1dc41db4" providerId="ADAL" clId="{AA2E1B97-D0F6-4120-BA8F-9496F916440C}" dt="2024-04-08T09:11:01.923" v="2170" actId="478"/>
          <ac:spMkLst>
            <pc:docMk/>
            <pc:sldMk cId="2599026887" sldId="2958"/>
            <ac:spMk id="79" creationId="{BCF1F92D-1F35-5138-F7E6-57460CF378EF}"/>
          </ac:spMkLst>
        </pc:spChg>
        <pc:spChg chg="del">
          <ac:chgData name="Ashish A" userId="2caf52eb-dcd8-449f-894d-301a1dc41db4" providerId="ADAL" clId="{AA2E1B97-D0F6-4120-BA8F-9496F916440C}" dt="2024-04-08T09:11:01.923" v="2170" actId="478"/>
          <ac:spMkLst>
            <pc:docMk/>
            <pc:sldMk cId="2599026887" sldId="2958"/>
            <ac:spMk id="91" creationId="{778B6C92-0F90-E012-4BAB-BD94B8A672C9}"/>
          </ac:spMkLst>
        </pc:spChg>
        <pc:spChg chg="del">
          <ac:chgData name="Ashish A" userId="2caf52eb-dcd8-449f-894d-301a1dc41db4" providerId="ADAL" clId="{AA2E1B97-D0F6-4120-BA8F-9496F916440C}" dt="2024-04-08T09:11:01.923" v="2170" actId="478"/>
          <ac:spMkLst>
            <pc:docMk/>
            <pc:sldMk cId="2599026887" sldId="2958"/>
            <ac:spMk id="95" creationId="{5207B462-BDC0-94D6-C2EA-CCD25E8E310C}"/>
          </ac:spMkLst>
        </pc:spChg>
        <pc:spChg chg="del">
          <ac:chgData name="Ashish A" userId="2caf52eb-dcd8-449f-894d-301a1dc41db4" providerId="ADAL" clId="{AA2E1B97-D0F6-4120-BA8F-9496F916440C}" dt="2024-04-08T09:11:01.923" v="2170" actId="478"/>
          <ac:spMkLst>
            <pc:docMk/>
            <pc:sldMk cId="2599026887" sldId="2958"/>
            <ac:spMk id="100" creationId="{0E2BC021-BB99-2EDA-598C-81BD70FC8965}"/>
          </ac:spMkLst>
        </pc:spChg>
        <pc:spChg chg="del">
          <ac:chgData name="Ashish A" userId="2caf52eb-dcd8-449f-894d-301a1dc41db4" providerId="ADAL" clId="{AA2E1B97-D0F6-4120-BA8F-9496F916440C}" dt="2024-04-08T09:11:01.923" v="2170" actId="478"/>
          <ac:spMkLst>
            <pc:docMk/>
            <pc:sldMk cId="2599026887" sldId="2958"/>
            <ac:spMk id="101" creationId="{FCBC1B28-7B74-0D0B-0271-87EA50CA13EC}"/>
          </ac:spMkLst>
        </pc:spChg>
        <pc:spChg chg="del">
          <ac:chgData name="Ashish A" userId="2caf52eb-dcd8-449f-894d-301a1dc41db4" providerId="ADAL" clId="{AA2E1B97-D0F6-4120-BA8F-9496F916440C}" dt="2024-04-08T09:11:01.923" v="2170" actId="478"/>
          <ac:spMkLst>
            <pc:docMk/>
            <pc:sldMk cId="2599026887" sldId="2958"/>
            <ac:spMk id="132" creationId="{BA2994FC-7306-C508-6DAD-E87EE03C8FCC}"/>
          </ac:spMkLst>
        </pc:spChg>
        <pc:spChg chg="del">
          <ac:chgData name="Ashish A" userId="2caf52eb-dcd8-449f-894d-301a1dc41db4" providerId="ADAL" clId="{AA2E1B97-D0F6-4120-BA8F-9496F916440C}" dt="2024-04-08T09:11:01.923" v="2170" actId="478"/>
          <ac:spMkLst>
            <pc:docMk/>
            <pc:sldMk cId="2599026887" sldId="2958"/>
            <ac:spMk id="135" creationId="{1773EB25-E1C0-678B-812B-5EF703930A0C}"/>
          </ac:spMkLst>
        </pc:spChg>
        <pc:spChg chg="del">
          <ac:chgData name="Ashish A" userId="2caf52eb-dcd8-449f-894d-301a1dc41db4" providerId="ADAL" clId="{AA2E1B97-D0F6-4120-BA8F-9496F916440C}" dt="2024-04-08T09:11:01.923" v="2170" actId="478"/>
          <ac:spMkLst>
            <pc:docMk/>
            <pc:sldMk cId="2599026887" sldId="2958"/>
            <ac:spMk id="136" creationId="{5C704D23-0368-9A1D-4F4D-200343B1A669}"/>
          </ac:spMkLst>
        </pc:spChg>
        <pc:spChg chg="del">
          <ac:chgData name="Ashish A" userId="2caf52eb-dcd8-449f-894d-301a1dc41db4" providerId="ADAL" clId="{AA2E1B97-D0F6-4120-BA8F-9496F916440C}" dt="2024-04-08T09:11:01.923" v="2170" actId="478"/>
          <ac:spMkLst>
            <pc:docMk/>
            <pc:sldMk cId="2599026887" sldId="2958"/>
            <ac:spMk id="137" creationId="{5048AA71-BA62-EBD6-B376-7BE6442E3919}"/>
          </ac:spMkLst>
        </pc:spChg>
        <pc:graphicFrameChg chg="add mod modGraphic">
          <ac:chgData name="Ashish A" userId="2caf52eb-dcd8-449f-894d-301a1dc41db4" providerId="ADAL" clId="{AA2E1B97-D0F6-4120-BA8F-9496F916440C}" dt="2024-04-08T11:01:42.572" v="3266" actId="2164"/>
          <ac:graphicFrameMkLst>
            <pc:docMk/>
            <pc:sldMk cId="2599026887" sldId="2958"/>
            <ac:graphicFrameMk id="2" creationId="{61F47BCC-1A71-28FB-82E6-2EC18A65206D}"/>
          </ac:graphicFrameMkLst>
        </pc:graphicFrameChg>
        <pc:graphicFrameChg chg="add del">
          <ac:chgData name="Ashish A" userId="2caf52eb-dcd8-449f-894d-301a1dc41db4" providerId="ADAL" clId="{AA2E1B97-D0F6-4120-BA8F-9496F916440C}" dt="2024-04-08T09:32:00.793" v="2893" actId="3680"/>
          <ac:graphicFrameMkLst>
            <pc:docMk/>
            <pc:sldMk cId="2599026887" sldId="2958"/>
            <ac:graphicFrameMk id="4" creationId="{D6CE84AC-1E0F-D340-F074-39E4C9EFB46D}"/>
          </ac:graphicFrameMkLst>
        </pc:graphicFrameChg>
        <pc:cxnChg chg="del mod">
          <ac:chgData name="Ashish A" userId="2caf52eb-dcd8-449f-894d-301a1dc41db4" providerId="ADAL" clId="{AA2E1B97-D0F6-4120-BA8F-9496F916440C}" dt="2024-04-08T09:11:01.923" v="2170" actId="478"/>
          <ac:cxnSpMkLst>
            <pc:docMk/>
            <pc:sldMk cId="2599026887" sldId="2958"/>
            <ac:cxnSpMk id="11" creationId="{83B41FA7-9351-A1A4-9D43-01DA5E1398DE}"/>
          </ac:cxnSpMkLst>
        </pc:cxnChg>
        <pc:cxnChg chg="del mod">
          <ac:chgData name="Ashish A" userId="2caf52eb-dcd8-449f-894d-301a1dc41db4" providerId="ADAL" clId="{AA2E1B97-D0F6-4120-BA8F-9496F916440C}" dt="2024-04-08T09:11:01.923" v="2170" actId="478"/>
          <ac:cxnSpMkLst>
            <pc:docMk/>
            <pc:sldMk cId="2599026887" sldId="2958"/>
            <ac:cxnSpMk id="12" creationId="{04A5A574-C124-C370-6F68-635230CDF977}"/>
          </ac:cxnSpMkLst>
        </pc:cxnChg>
        <pc:cxnChg chg="del mod">
          <ac:chgData name="Ashish A" userId="2caf52eb-dcd8-449f-894d-301a1dc41db4" providerId="ADAL" clId="{AA2E1B97-D0F6-4120-BA8F-9496F916440C}" dt="2024-04-08T09:11:01.923" v="2170" actId="478"/>
          <ac:cxnSpMkLst>
            <pc:docMk/>
            <pc:sldMk cId="2599026887" sldId="2958"/>
            <ac:cxnSpMk id="21" creationId="{24D68108-A46B-A17B-81C7-2E30F2BDCDD2}"/>
          </ac:cxnSpMkLst>
        </pc:cxnChg>
        <pc:cxnChg chg="del mod">
          <ac:chgData name="Ashish A" userId="2caf52eb-dcd8-449f-894d-301a1dc41db4" providerId="ADAL" clId="{AA2E1B97-D0F6-4120-BA8F-9496F916440C}" dt="2024-04-08T09:11:01.923" v="2170" actId="478"/>
          <ac:cxnSpMkLst>
            <pc:docMk/>
            <pc:sldMk cId="2599026887" sldId="2958"/>
            <ac:cxnSpMk id="25" creationId="{345B9386-4EA4-6861-2DA1-39F6E03F3F18}"/>
          </ac:cxnSpMkLst>
        </pc:cxnChg>
        <pc:cxnChg chg="del mod">
          <ac:chgData name="Ashish A" userId="2caf52eb-dcd8-449f-894d-301a1dc41db4" providerId="ADAL" clId="{AA2E1B97-D0F6-4120-BA8F-9496F916440C}" dt="2024-04-08T09:11:01.923" v="2170" actId="478"/>
          <ac:cxnSpMkLst>
            <pc:docMk/>
            <pc:sldMk cId="2599026887" sldId="2958"/>
            <ac:cxnSpMk id="29" creationId="{669A2784-53CB-6059-0325-C7AB21C5A8FE}"/>
          </ac:cxnSpMkLst>
        </pc:cxnChg>
        <pc:cxnChg chg="del mod">
          <ac:chgData name="Ashish A" userId="2caf52eb-dcd8-449f-894d-301a1dc41db4" providerId="ADAL" clId="{AA2E1B97-D0F6-4120-BA8F-9496F916440C}" dt="2024-04-08T09:11:01.923" v="2170" actId="478"/>
          <ac:cxnSpMkLst>
            <pc:docMk/>
            <pc:sldMk cId="2599026887" sldId="2958"/>
            <ac:cxnSpMk id="34" creationId="{E0E7BD89-04D4-6CA7-E5A3-FDAD17AEC5FD}"/>
          </ac:cxnSpMkLst>
        </pc:cxnChg>
        <pc:cxnChg chg="del mod">
          <ac:chgData name="Ashish A" userId="2caf52eb-dcd8-449f-894d-301a1dc41db4" providerId="ADAL" clId="{AA2E1B97-D0F6-4120-BA8F-9496F916440C}" dt="2024-04-08T09:11:01.923" v="2170" actId="478"/>
          <ac:cxnSpMkLst>
            <pc:docMk/>
            <pc:sldMk cId="2599026887" sldId="2958"/>
            <ac:cxnSpMk id="40" creationId="{D5C061F3-7FB4-C801-02D4-372F787F9712}"/>
          </ac:cxnSpMkLst>
        </pc:cxnChg>
        <pc:cxnChg chg="del mod">
          <ac:chgData name="Ashish A" userId="2caf52eb-dcd8-449f-894d-301a1dc41db4" providerId="ADAL" clId="{AA2E1B97-D0F6-4120-BA8F-9496F916440C}" dt="2024-04-08T09:11:01.923" v="2170" actId="478"/>
          <ac:cxnSpMkLst>
            <pc:docMk/>
            <pc:sldMk cId="2599026887" sldId="2958"/>
            <ac:cxnSpMk id="44" creationId="{A2ED425E-8375-05EE-49A6-C0208A8796F7}"/>
          </ac:cxnSpMkLst>
        </pc:cxnChg>
        <pc:cxnChg chg="del mod">
          <ac:chgData name="Ashish A" userId="2caf52eb-dcd8-449f-894d-301a1dc41db4" providerId="ADAL" clId="{AA2E1B97-D0F6-4120-BA8F-9496F916440C}" dt="2024-04-08T09:11:01.923" v="2170" actId="478"/>
          <ac:cxnSpMkLst>
            <pc:docMk/>
            <pc:sldMk cId="2599026887" sldId="2958"/>
            <ac:cxnSpMk id="47" creationId="{36958279-062E-D9E5-FAB0-2C2CD2E35B65}"/>
          </ac:cxnSpMkLst>
        </pc:cxnChg>
        <pc:cxnChg chg="del mod">
          <ac:chgData name="Ashish A" userId="2caf52eb-dcd8-449f-894d-301a1dc41db4" providerId="ADAL" clId="{AA2E1B97-D0F6-4120-BA8F-9496F916440C}" dt="2024-04-08T09:11:01.923" v="2170" actId="478"/>
          <ac:cxnSpMkLst>
            <pc:docMk/>
            <pc:sldMk cId="2599026887" sldId="2958"/>
            <ac:cxnSpMk id="50" creationId="{B10836E6-F5AC-EFA7-DC7E-EC5B87C8DEE2}"/>
          </ac:cxnSpMkLst>
        </pc:cxnChg>
        <pc:cxnChg chg="del mod">
          <ac:chgData name="Ashish A" userId="2caf52eb-dcd8-449f-894d-301a1dc41db4" providerId="ADAL" clId="{AA2E1B97-D0F6-4120-BA8F-9496F916440C}" dt="2024-04-08T09:11:01.923" v="2170" actId="478"/>
          <ac:cxnSpMkLst>
            <pc:docMk/>
            <pc:sldMk cId="2599026887" sldId="2958"/>
            <ac:cxnSpMk id="73" creationId="{D67365BC-8C20-2337-48BC-C531036F154A}"/>
          </ac:cxnSpMkLst>
        </pc:cxnChg>
        <pc:cxnChg chg="del mod">
          <ac:chgData name="Ashish A" userId="2caf52eb-dcd8-449f-894d-301a1dc41db4" providerId="ADAL" clId="{AA2E1B97-D0F6-4120-BA8F-9496F916440C}" dt="2024-04-08T09:11:01.923" v="2170" actId="478"/>
          <ac:cxnSpMkLst>
            <pc:docMk/>
            <pc:sldMk cId="2599026887" sldId="2958"/>
            <ac:cxnSpMk id="78" creationId="{DC78C340-5F12-0A9B-5737-63CDA98D3DB5}"/>
          </ac:cxnSpMkLst>
        </pc:cxnChg>
        <pc:cxnChg chg="del mod">
          <ac:chgData name="Ashish A" userId="2caf52eb-dcd8-449f-894d-301a1dc41db4" providerId="ADAL" clId="{AA2E1B97-D0F6-4120-BA8F-9496F916440C}" dt="2024-04-08T09:11:01.923" v="2170" actId="478"/>
          <ac:cxnSpMkLst>
            <pc:docMk/>
            <pc:sldMk cId="2599026887" sldId="2958"/>
            <ac:cxnSpMk id="87" creationId="{DB2B9367-38BC-D56F-CEF6-99FAD4766B6E}"/>
          </ac:cxnSpMkLst>
        </pc:cxnChg>
        <pc:cxnChg chg="del mod">
          <ac:chgData name="Ashish A" userId="2caf52eb-dcd8-449f-894d-301a1dc41db4" providerId="ADAL" clId="{AA2E1B97-D0F6-4120-BA8F-9496F916440C}" dt="2024-04-08T09:11:01.923" v="2170" actId="478"/>
          <ac:cxnSpMkLst>
            <pc:docMk/>
            <pc:sldMk cId="2599026887" sldId="2958"/>
            <ac:cxnSpMk id="92" creationId="{8E0BD692-814A-CCC6-DF6E-F0CC2212F530}"/>
          </ac:cxnSpMkLst>
        </pc:cxnChg>
        <pc:cxnChg chg="del mod">
          <ac:chgData name="Ashish A" userId="2caf52eb-dcd8-449f-894d-301a1dc41db4" providerId="ADAL" clId="{AA2E1B97-D0F6-4120-BA8F-9496F916440C}" dt="2024-04-08T09:11:01.923" v="2170" actId="478"/>
          <ac:cxnSpMkLst>
            <pc:docMk/>
            <pc:sldMk cId="2599026887" sldId="2958"/>
            <ac:cxnSpMk id="99" creationId="{A498ED7B-D9C5-E4E2-0319-AC3EFB7D9E00}"/>
          </ac:cxnSpMkLst>
        </pc:cxnChg>
        <pc:cxnChg chg="del mod">
          <ac:chgData name="Ashish A" userId="2caf52eb-dcd8-449f-894d-301a1dc41db4" providerId="ADAL" clId="{AA2E1B97-D0F6-4120-BA8F-9496F916440C}" dt="2024-04-08T09:11:01.923" v="2170" actId="478"/>
          <ac:cxnSpMkLst>
            <pc:docMk/>
            <pc:sldMk cId="2599026887" sldId="2958"/>
            <ac:cxnSpMk id="102" creationId="{3B467198-CEC8-ECB9-1372-57B3A35D0ED6}"/>
          </ac:cxnSpMkLst>
        </pc:cxnChg>
      </pc:sldChg>
      <pc:sldChg chg="addSp modSp add mod">
        <pc:chgData name="Ashish A" userId="2caf52eb-dcd8-449f-894d-301a1dc41db4" providerId="ADAL" clId="{AA2E1B97-D0F6-4120-BA8F-9496F916440C}" dt="2024-04-08T11:05:57.072" v="3293"/>
        <pc:sldMkLst>
          <pc:docMk/>
          <pc:sldMk cId="2600601109" sldId="2959"/>
        </pc:sldMkLst>
        <pc:spChg chg="add mod">
          <ac:chgData name="Ashish A" userId="2caf52eb-dcd8-449f-894d-301a1dc41db4" providerId="ADAL" clId="{AA2E1B97-D0F6-4120-BA8F-9496F916440C}" dt="2024-04-08T09:28:11.038" v="2740"/>
          <ac:spMkLst>
            <pc:docMk/>
            <pc:sldMk cId="2600601109" sldId="2959"/>
            <ac:spMk id="3" creationId="{2EFEE3A3-56D7-33DA-E508-3DD118324CAD}"/>
          </ac:spMkLst>
        </pc:spChg>
        <pc:spChg chg="mod">
          <ac:chgData name="Ashish A" userId="2caf52eb-dcd8-449f-894d-301a1dc41db4" providerId="ADAL" clId="{AA2E1B97-D0F6-4120-BA8F-9496F916440C}" dt="2024-04-08T11:05:57.072" v="3293"/>
          <ac:spMkLst>
            <pc:docMk/>
            <pc:sldMk cId="2600601109" sldId="2959"/>
            <ac:spMk id="5" creationId="{00000000-0000-0000-0000-000000000000}"/>
          </ac:spMkLst>
        </pc:spChg>
        <pc:graphicFrameChg chg="mod modGraphic">
          <ac:chgData name="Ashish A" userId="2caf52eb-dcd8-449f-894d-301a1dc41db4" providerId="ADAL" clId="{AA2E1B97-D0F6-4120-BA8F-9496F916440C}" dt="2024-04-08T10:05:53.174" v="3096" actId="20577"/>
          <ac:graphicFrameMkLst>
            <pc:docMk/>
            <pc:sldMk cId="2600601109" sldId="2959"/>
            <ac:graphicFrameMk id="2" creationId="{61F47BCC-1A71-28FB-82E6-2EC18A65206D}"/>
          </ac:graphicFrameMkLst>
        </pc:graphicFrameChg>
      </pc:sldChg>
      <pc:sldChg chg="addSp delSp modSp add mod">
        <pc:chgData name="Ashish A" userId="2caf52eb-dcd8-449f-894d-301a1dc41db4" providerId="ADAL" clId="{AA2E1B97-D0F6-4120-BA8F-9496F916440C}" dt="2024-04-08T11:01:57.608" v="3269"/>
        <pc:sldMkLst>
          <pc:docMk/>
          <pc:sldMk cId="733030762" sldId="2960"/>
        </pc:sldMkLst>
        <pc:spChg chg="del">
          <ac:chgData name="Ashish A" userId="2caf52eb-dcd8-449f-894d-301a1dc41db4" providerId="ADAL" clId="{AA2E1B97-D0F6-4120-BA8F-9496F916440C}" dt="2024-04-08T09:32:13.303" v="2905" actId="478"/>
          <ac:spMkLst>
            <pc:docMk/>
            <pc:sldMk cId="733030762" sldId="2960"/>
            <ac:spMk id="3" creationId="{2EFEE3A3-56D7-33DA-E508-3DD118324CAD}"/>
          </ac:spMkLst>
        </pc:spChg>
        <pc:spChg chg="mod">
          <ac:chgData name="Ashish A" userId="2caf52eb-dcd8-449f-894d-301a1dc41db4" providerId="ADAL" clId="{AA2E1B97-D0F6-4120-BA8F-9496F916440C}" dt="2024-04-08T09:32:10.001" v="2904" actId="20577"/>
          <ac:spMkLst>
            <pc:docMk/>
            <pc:sldMk cId="733030762" sldId="2960"/>
            <ac:spMk id="5" creationId="{00000000-0000-0000-0000-000000000000}"/>
          </ac:spMkLst>
        </pc:spChg>
        <pc:graphicFrameChg chg="del mod modGraphic">
          <ac:chgData name="Ashish A" userId="2caf52eb-dcd8-449f-894d-301a1dc41db4" providerId="ADAL" clId="{AA2E1B97-D0F6-4120-BA8F-9496F916440C}" dt="2024-04-08T09:34:13.917" v="2959" actId="478"/>
          <ac:graphicFrameMkLst>
            <pc:docMk/>
            <pc:sldMk cId="733030762" sldId="2960"/>
            <ac:graphicFrameMk id="2" creationId="{61F47BCC-1A71-28FB-82E6-2EC18A65206D}"/>
          </ac:graphicFrameMkLst>
        </pc:graphicFrameChg>
        <pc:graphicFrameChg chg="add mod modGraphic">
          <ac:chgData name="Ashish A" userId="2caf52eb-dcd8-449f-894d-301a1dc41db4" providerId="ADAL" clId="{AA2E1B97-D0F6-4120-BA8F-9496F916440C}" dt="2024-04-08T11:01:57.608" v="3269"/>
          <ac:graphicFrameMkLst>
            <pc:docMk/>
            <pc:sldMk cId="733030762" sldId="2960"/>
            <ac:graphicFrameMk id="4" creationId="{474667EA-80B1-EDAB-EF33-0F6E267B1ED4}"/>
          </ac:graphicFrameMkLst>
        </pc:graphicFrameChg>
      </pc:sldChg>
      <pc:sldChg chg="add del">
        <pc:chgData name="Ashish A" userId="2caf52eb-dcd8-449f-894d-301a1dc41db4" providerId="ADAL" clId="{AA2E1B97-D0F6-4120-BA8F-9496F916440C}" dt="2024-04-08T09:32:04.549" v="2895"/>
        <pc:sldMkLst>
          <pc:docMk/>
          <pc:sldMk cId="4222652929" sldId="2960"/>
        </pc:sldMkLst>
      </pc:sldChg>
      <pc:sldChg chg="modSp add mod ord">
        <pc:chgData name="Ashish A" userId="2caf52eb-dcd8-449f-894d-301a1dc41db4" providerId="ADAL" clId="{AA2E1B97-D0F6-4120-BA8F-9496F916440C}" dt="2024-04-08T11:05:38.600" v="3286" actId="20577"/>
        <pc:sldMkLst>
          <pc:docMk/>
          <pc:sldMk cId="2949187574" sldId="2961"/>
        </pc:sldMkLst>
        <pc:spChg chg="mod">
          <ac:chgData name="Ashish A" userId="2caf52eb-dcd8-449f-894d-301a1dc41db4" providerId="ADAL" clId="{AA2E1B97-D0F6-4120-BA8F-9496F916440C}" dt="2024-04-08T11:05:38.600" v="3286" actId="20577"/>
          <ac:spMkLst>
            <pc:docMk/>
            <pc:sldMk cId="2949187574" sldId="2961"/>
            <ac:spMk id="2" creationId="{07465319-2463-CC4C-10EA-A7767EE1F19A}"/>
          </ac:spMkLst>
        </pc:spChg>
      </pc:sldChg>
      <pc:sldChg chg="modSp add mod">
        <pc:chgData name="Ashish A" userId="2caf52eb-dcd8-449f-894d-301a1dc41db4" providerId="ADAL" clId="{AA2E1B97-D0F6-4120-BA8F-9496F916440C}" dt="2024-04-08T09:52:54.273" v="3091" actId="20577"/>
        <pc:sldMkLst>
          <pc:docMk/>
          <pc:sldMk cId="815151684" sldId="2962"/>
        </pc:sldMkLst>
        <pc:spChg chg="mod">
          <ac:chgData name="Ashish A" userId="2caf52eb-dcd8-449f-894d-301a1dc41db4" providerId="ADAL" clId="{AA2E1B97-D0F6-4120-BA8F-9496F916440C}" dt="2024-04-08T09:52:54.273" v="3091" actId="20577"/>
          <ac:spMkLst>
            <pc:docMk/>
            <pc:sldMk cId="815151684" sldId="2962"/>
            <ac:spMk id="2" creationId="{07465319-2463-CC4C-10EA-A7767EE1F19A}"/>
          </ac:spMkLst>
        </pc:spChg>
      </pc:sldChg>
      <pc:sldChg chg="addSp delSp modSp add del mod">
        <pc:chgData name="Ashish A" userId="2caf52eb-dcd8-449f-894d-301a1dc41db4" providerId="ADAL" clId="{AA2E1B97-D0F6-4120-BA8F-9496F916440C}" dt="2024-04-08T10:19:52.429" v="3107" actId="47"/>
        <pc:sldMkLst>
          <pc:docMk/>
          <pc:sldMk cId="4151753855" sldId="2963"/>
        </pc:sldMkLst>
        <pc:cxnChg chg="add del mod">
          <ac:chgData name="Ashish A" userId="2caf52eb-dcd8-449f-894d-301a1dc41db4" providerId="ADAL" clId="{AA2E1B97-D0F6-4120-BA8F-9496F916440C}" dt="2024-04-08T10:16:56.378" v="3106" actId="478"/>
          <ac:cxnSpMkLst>
            <pc:docMk/>
            <pc:sldMk cId="4151753855" sldId="2963"/>
            <ac:cxnSpMk id="2" creationId="{64ECD9FA-9DF4-3B67-A9D3-2A81F7591E7A}"/>
          </ac:cxnSpMkLst>
        </pc:cxnChg>
      </pc:sldChg>
    </pc:docChg>
  </pc:docChgLst>
  <pc:docChgLst>
    <pc:chgData name="Pradeep Sheoran" userId="31191240-a922-4e7a-a20d-6bacf10a9b5a" providerId="ADAL" clId="{C1C4AE9C-2917-4359-A735-26143F49853E}"/>
    <pc:docChg chg="undo custSel addSld delSld modSld">
      <pc:chgData name="Pradeep Sheoran" userId="31191240-a922-4e7a-a20d-6bacf10a9b5a" providerId="ADAL" clId="{C1C4AE9C-2917-4359-A735-26143F49853E}" dt="2024-11-20T12:01:34.137" v="1121" actId="20577"/>
      <pc:docMkLst>
        <pc:docMk/>
      </pc:docMkLst>
      <pc:sldChg chg="delSp modSp mod">
        <pc:chgData name="Pradeep Sheoran" userId="31191240-a922-4e7a-a20d-6bacf10a9b5a" providerId="ADAL" clId="{C1C4AE9C-2917-4359-A735-26143F49853E}" dt="2024-11-20T11:13:20.671" v="888" actId="478"/>
        <pc:sldMkLst>
          <pc:docMk/>
          <pc:sldMk cId="976735512" sldId="2970"/>
        </pc:sldMkLst>
        <pc:spChg chg="del">
          <ac:chgData name="Pradeep Sheoran" userId="31191240-a922-4e7a-a20d-6bacf10a9b5a" providerId="ADAL" clId="{C1C4AE9C-2917-4359-A735-26143F49853E}" dt="2024-11-20T11:13:19.004" v="887" actId="478"/>
          <ac:spMkLst>
            <pc:docMk/>
            <pc:sldMk cId="976735512" sldId="2970"/>
            <ac:spMk id="2" creationId="{E485BECD-0FDD-D274-90E4-084AB7F1F84C}"/>
          </ac:spMkLst>
        </pc:spChg>
        <pc:spChg chg="mod">
          <ac:chgData name="Pradeep Sheoran" userId="31191240-a922-4e7a-a20d-6bacf10a9b5a" providerId="ADAL" clId="{C1C4AE9C-2917-4359-A735-26143F49853E}" dt="2024-11-20T11:12:57.796" v="881" actId="20577"/>
          <ac:spMkLst>
            <pc:docMk/>
            <pc:sldMk cId="976735512" sldId="2970"/>
            <ac:spMk id="7" creationId="{46243BC3-1D85-5132-FD70-894D01A37EF7}"/>
          </ac:spMkLst>
        </pc:spChg>
        <pc:spChg chg="mod">
          <ac:chgData name="Pradeep Sheoran" userId="31191240-a922-4e7a-a20d-6bacf10a9b5a" providerId="ADAL" clId="{C1C4AE9C-2917-4359-A735-26143F49853E}" dt="2024-11-20T11:13:09.483" v="885"/>
          <ac:spMkLst>
            <pc:docMk/>
            <pc:sldMk cId="976735512" sldId="2970"/>
            <ac:spMk id="16" creationId="{30428DEE-DC22-8F11-9444-9B44CA2001CD}"/>
          </ac:spMkLst>
        </pc:spChg>
        <pc:spChg chg="mod">
          <ac:chgData name="Pradeep Sheoran" userId="31191240-a922-4e7a-a20d-6bacf10a9b5a" providerId="ADAL" clId="{C1C4AE9C-2917-4359-A735-26143F49853E}" dt="2024-11-20T11:13:15.333" v="886"/>
          <ac:spMkLst>
            <pc:docMk/>
            <pc:sldMk cId="976735512" sldId="2970"/>
            <ac:spMk id="18" creationId="{6B14FE48-E7B3-553C-5C2E-3234D470E47C}"/>
          </ac:spMkLst>
        </pc:spChg>
        <pc:spChg chg="mod">
          <ac:chgData name="Pradeep Sheoran" userId="31191240-a922-4e7a-a20d-6bacf10a9b5a" providerId="ADAL" clId="{C1C4AE9C-2917-4359-A735-26143F49853E}" dt="2024-11-20T11:13:04.049" v="882"/>
          <ac:spMkLst>
            <pc:docMk/>
            <pc:sldMk cId="976735512" sldId="2970"/>
            <ac:spMk id="35" creationId="{FBEAF923-A005-E33C-083C-FB001BB3681B}"/>
          </ac:spMkLst>
        </pc:spChg>
        <pc:cxnChg chg="del mod">
          <ac:chgData name="Pradeep Sheoran" userId="31191240-a922-4e7a-a20d-6bacf10a9b5a" providerId="ADAL" clId="{C1C4AE9C-2917-4359-A735-26143F49853E}" dt="2024-11-20T11:13:20.671" v="888" actId="478"/>
          <ac:cxnSpMkLst>
            <pc:docMk/>
            <pc:sldMk cId="976735512" sldId="2970"/>
            <ac:cxnSpMk id="6" creationId="{35AFA2D1-55F3-30B6-6AA8-913E65526400}"/>
          </ac:cxnSpMkLst>
        </pc:cxnChg>
        <pc:cxnChg chg="mod">
          <ac:chgData name="Pradeep Sheoran" userId="31191240-a922-4e7a-a20d-6bacf10a9b5a" providerId="ADAL" clId="{C1C4AE9C-2917-4359-A735-26143F49853E}" dt="2024-11-20T11:12:57.796" v="881" actId="20577"/>
          <ac:cxnSpMkLst>
            <pc:docMk/>
            <pc:sldMk cId="976735512" sldId="2970"/>
            <ac:cxnSpMk id="8" creationId="{77F84FD6-2031-B16F-0CA9-621638E430F0}"/>
          </ac:cxnSpMkLst>
        </pc:cxnChg>
        <pc:cxnChg chg="mod">
          <ac:chgData name="Pradeep Sheoran" userId="31191240-a922-4e7a-a20d-6bacf10a9b5a" providerId="ADAL" clId="{C1C4AE9C-2917-4359-A735-26143F49853E}" dt="2024-11-20T11:12:57.796" v="881" actId="20577"/>
          <ac:cxnSpMkLst>
            <pc:docMk/>
            <pc:sldMk cId="976735512" sldId="2970"/>
            <ac:cxnSpMk id="17" creationId="{E56A2CA8-2557-47F0-2A5B-5D1D25F359F9}"/>
          </ac:cxnSpMkLst>
        </pc:cxnChg>
      </pc:sldChg>
      <pc:sldChg chg="addSp delSp modSp mod">
        <pc:chgData name="Pradeep Sheoran" userId="31191240-a922-4e7a-a20d-6bacf10a9b5a" providerId="ADAL" clId="{C1C4AE9C-2917-4359-A735-26143F49853E}" dt="2024-11-20T10:59:02.824" v="473" actId="20577"/>
        <pc:sldMkLst>
          <pc:docMk/>
          <pc:sldMk cId="1968391836" sldId="4739"/>
        </pc:sldMkLst>
        <pc:spChg chg="add mod">
          <ac:chgData name="Pradeep Sheoran" userId="31191240-a922-4e7a-a20d-6bacf10a9b5a" providerId="ADAL" clId="{C1C4AE9C-2917-4359-A735-26143F49853E}" dt="2024-11-20T10:55:12.558" v="206" actId="1076"/>
          <ac:spMkLst>
            <pc:docMk/>
            <pc:sldMk cId="1968391836" sldId="4739"/>
            <ac:spMk id="2" creationId="{2C9C9EC7-6AC7-DE20-3B2C-6179B1237061}"/>
          </ac:spMkLst>
        </pc:spChg>
        <pc:spChg chg="add mod">
          <ac:chgData name="Pradeep Sheoran" userId="31191240-a922-4e7a-a20d-6bacf10a9b5a" providerId="ADAL" clId="{C1C4AE9C-2917-4359-A735-26143F49853E}" dt="2024-11-20T10:56:01.945" v="245" actId="20577"/>
          <ac:spMkLst>
            <pc:docMk/>
            <pc:sldMk cId="1968391836" sldId="4739"/>
            <ac:spMk id="11" creationId="{1F8086C7-1649-2F5D-92CD-6D3BE4AB8C39}"/>
          </ac:spMkLst>
        </pc:spChg>
        <pc:spChg chg="add mod">
          <ac:chgData name="Pradeep Sheoran" userId="31191240-a922-4e7a-a20d-6bacf10a9b5a" providerId="ADAL" clId="{C1C4AE9C-2917-4359-A735-26143F49853E}" dt="2024-11-20T10:56:22.876" v="247" actId="1076"/>
          <ac:spMkLst>
            <pc:docMk/>
            <pc:sldMk cId="1968391836" sldId="4739"/>
            <ac:spMk id="12" creationId="{3C9297B3-B29B-EF2F-B881-0A26A783CF86}"/>
          </ac:spMkLst>
        </pc:spChg>
        <pc:spChg chg="add mod">
          <ac:chgData name="Pradeep Sheoran" userId="31191240-a922-4e7a-a20d-6bacf10a9b5a" providerId="ADAL" clId="{C1C4AE9C-2917-4359-A735-26143F49853E}" dt="2024-11-20T10:56:56.812" v="314" actId="1037"/>
          <ac:spMkLst>
            <pc:docMk/>
            <pc:sldMk cId="1968391836" sldId="4739"/>
            <ac:spMk id="13" creationId="{21C84B47-3856-CBA4-DA0A-0237605969D4}"/>
          </ac:spMkLst>
        </pc:spChg>
        <pc:spChg chg="mod">
          <ac:chgData name="Pradeep Sheoran" userId="31191240-a922-4e7a-a20d-6bacf10a9b5a" providerId="ADAL" clId="{C1C4AE9C-2917-4359-A735-26143F49853E}" dt="2024-11-20T10:52:47.805" v="82" actId="20577"/>
          <ac:spMkLst>
            <pc:docMk/>
            <pc:sldMk cId="1968391836" sldId="4739"/>
            <ac:spMk id="38" creationId="{325A4654-DF7C-B75A-EC35-CB42859DD8CF}"/>
          </ac:spMkLst>
        </pc:spChg>
        <pc:spChg chg="mod">
          <ac:chgData name="Pradeep Sheoran" userId="31191240-a922-4e7a-a20d-6bacf10a9b5a" providerId="ADAL" clId="{C1C4AE9C-2917-4359-A735-26143F49853E}" dt="2024-11-20T10:56:42.342" v="253" actId="255"/>
          <ac:spMkLst>
            <pc:docMk/>
            <pc:sldMk cId="1968391836" sldId="4739"/>
            <ac:spMk id="40" creationId="{05A6C811-ED53-D5ED-53FD-AA9D5540D466}"/>
          </ac:spMkLst>
        </pc:spChg>
        <pc:spChg chg="mod">
          <ac:chgData name="Pradeep Sheoran" userId="31191240-a922-4e7a-a20d-6bacf10a9b5a" providerId="ADAL" clId="{C1C4AE9C-2917-4359-A735-26143F49853E}" dt="2024-11-20T10:52:10.170" v="33" actId="20577"/>
          <ac:spMkLst>
            <pc:docMk/>
            <pc:sldMk cId="1968391836" sldId="4739"/>
            <ac:spMk id="42" creationId="{A5AE266A-FD0E-2663-F9B4-B18E8C8B3D0E}"/>
          </ac:spMkLst>
        </pc:spChg>
        <pc:spChg chg="mod">
          <ac:chgData name="Pradeep Sheoran" userId="31191240-a922-4e7a-a20d-6bacf10a9b5a" providerId="ADAL" clId="{C1C4AE9C-2917-4359-A735-26143F49853E}" dt="2024-11-20T10:51:44.591" v="26" actId="20577"/>
          <ac:spMkLst>
            <pc:docMk/>
            <pc:sldMk cId="1968391836" sldId="4739"/>
            <ac:spMk id="44" creationId="{1294A01C-18A8-47E9-9078-53A36A70CB90}"/>
          </ac:spMkLst>
        </pc:spChg>
        <pc:spChg chg="mod">
          <ac:chgData name="Pradeep Sheoran" userId="31191240-a922-4e7a-a20d-6bacf10a9b5a" providerId="ADAL" clId="{C1C4AE9C-2917-4359-A735-26143F49853E}" dt="2024-11-20T10:51:28.732" v="9" actId="20577"/>
          <ac:spMkLst>
            <pc:docMk/>
            <pc:sldMk cId="1968391836" sldId="4739"/>
            <ac:spMk id="45" creationId="{EBB176EE-9729-0961-8E65-53D7E487630C}"/>
          </ac:spMkLst>
        </pc:spChg>
        <pc:spChg chg="del">
          <ac:chgData name="Pradeep Sheoran" userId="31191240-a922-4e7a-a20d-6bacf10a9b5a" providerId="ADAL" clId="{C1C4AE9C-2917-4359-A735-26143F49853E}" dt="2024-11-20T10:52:36.593" v="47" actId="478"/>
          <ac:spMkLst>
            <pc:docMk/>
            <pc:sldMk cId="1968391836" sldId="4739"/>
            <ac:spMk id="54" creationId="{B11B2155-C2ED-58C3-A615-4DC5BEB975BA}"/>
          </ac:spMkLst>
        </pc:spChg>
        <pc:spChg chg="mod">
          <ac:chgData name="Pradeep Sheoran" userId="31191240-a922-4e7a-a20d-6bacf10a9b5a" providerId="ADAL" clId="{C1C4AE9C-2917-4359-A735-26143F49853E}" dt="2024-11-20T10:52:52.346" v="83" actId="1036"/>
          <ac:spMkLst>
            <pc:docMk/>
            <pc:sldMk cId="1968391836" sldId="4739"/>
            <ac:spMk id="56" creationId="{CC08D621-6103-B281-A39B-62D9768C88B0}"/>
          </ac:spMkLst>
        </pc:spChg>
        <pc:spChg chg="mod">
          <ac:chgData name="Pradeep Sheoran" userId="31191240-a922-4e7a-a20d-6bacf10a9b5a" providerId="ADAL" clId="{C1C4AE9C-2917-4359-A735-26143F49853E}" dt="2024-11-20T10:55:49.795" v="212" actId="20577"/>
          <ac:spMkLst>
            <pc:docMk/>
            <pc:sldMk cId="1968391836" sldId="4739"/>
            <ac:spMk id="57" creationId="{C770A04B-FA81-216B-605A-3DD74D4850CD}"/>
          </ac:spMkLst>
        </pc:spChg>
        <pc:spChg chg="mod">
          <ac:chgData name="Pradeep Sheoran" userId="31191240-a922-4e7a-a20d-6bacf10a9b5a" providerId="ADAL" clId="{C1C4AE9C-2917-4359-A735-26143F49853E}" dt="2024-11-20T10:59:02.824" v="473" actId="20577"/>
          <ac:spMkLst>
            <pc:docMk/>
            <pc:sldMk cId="1968391836" sldId="4739"/>
            <ac:spMk id="59" creationId="{2829BB70-76C0-9B15-7F06-EDE7F958A3B5}"/>
          </ac:spMkLst>
        </pc:spChg>
        <pc:cxnChg chg="add del mod">
          <ac:chgData name="Pradeep Sheoran" userId="31191240-a922-4e7a-a20d-6bacf10a9b5a" providerId="ADAL" clId="{C1C4AE9C-2917-4359-A735-26143F49853E}" dt="2024-11-20T10:54:56.744" v="205" actId="478"/>
          <ac:cxnSpMkLst>
            <pc:docMk/>
            <pc:sldMk cId="1968391836" sldId="4739"/>
            <ac:cxnSpMk id="3" creationId="{EBF37422-F789-BDC3-6885-01BDD46558B2}"/>
          </ac:cxnSpMkLst>
        </pc:cxnChg>
        <pc:cxnChg chg="add">
          <ac:chgData name="Pradeep Sheoran" userId="31191240-a922-4e7a-a20d-6bacf10a9b5a" providerId="ADAL" clId="{C1C4AE9C-2917-4359-A735-26143F49853E}" dt="2024-11-20T10:55:28.803" v="207" actId="11529"/>
          <ac:cxnSpMkLst>
            <pc:docMk/>
            <pc:sldMk cId="1968391836" sldId="4739"/>
            <ac:cxnSpMk id="10" creationId="{9E095205-964A-CFE4-5470-0EB95EE0927C}"/>
          </ac:cxnSpMkLst>
        </pc:cxnChg>
        <pc:cxnChg chg="del mod">
          <ac:chgData name="Pradeep Sheoran" userId="31191240-a922-4e7a-a20d-6bacf10a9b5a" providerId="ADAL" clId="{C1C4AE9C-2917-4359-A735-26143F49853E}" dt="2024-11-20T10:52:56.082" v="84" actId="478"/>
          <ac:cxnSpMkLst>
            <pc:docMk/>
            <pc:sldMk cId="1968391836" sldId="4739"/>
            <ac:cxnSpMk id="55" creationId="{36EFD2BB-F586-89EB-3892-72A8DE87CA32}"/>
          </ac:cxnSpMkLst>
        </pc:cxnChg>
      </pc:sldChg>
      <pc:sldChg chg="addSp delSp modSp mod">
        <pc:chgData name="Pradeep Sheoran" userId="31191240-a922-4e7a-a20d-6bacf10a9b5a" providerId="ADAL" clId="{C1C4AE9C-2917-4359-A735-26143F49853E}" dt="2024-11-20T11:00:36.609" v="481"/>
        <pc:sldMkLst>
          <pc:docMk/>
          <pc:sldMk cId="2567655210" sldId="4740"/>
        </pc:sldMkLst>
        <pc:spChg chg="del">
          <ac:chgData name="Pradeep Sheoran" userId="31191240-a922-4e7a-a20d-6bacf10a9b5a" providerId="ADAL" clId="{C1C4AE9C-2917-4359-A735-26143F49853E}" dt="2024-11-20T11:00:35.238" v="480" actId="478"/>
          <ac:spMkLst>
            <pc:docMk/>
            <pc:sldMk cId="2567655210" sldId="4740"/>
            <ac:spMk id="2" creationId="{224470F6-B301-B28F-28B8-84492B540E17}"/>
          </ac:spMkLst>
        </pc:spChg>
        <pc:spChg chg="del">
          <ac:chgData name="Pradeep Sheoran" userId="31191240-a922-4e7a-a20d-6bacf10a9b5a" providerId="ADAL" clId="{C1C4AE9C-2917-4359-A735-26143F49853E}" dt="2024-11-20T11:00:35.238" v="480" actId="478"/>
          <ac:spMkLst>
            <pc:docMk/>
            <pc:sldMk cId="2567655210" sldId="4740"/>
            <ac:spMk id="3" creationId="{4EDE104A-1B58-017C-826D-440616241BE7}"/>
          </ac:spMkLst>
        </pc:spChg>
        <pc:spChg chg="add mod">
          <ac:chgData name="Pradeep Sheoran" userId="31191240-a922-4e7a-a20d-6bacf10a9b5a" providerId="ADAL" clId="{C1C4AE9C-2917-4359-A735-26143F49853E}" dt="2024-11-20T11:00:36.609" v="481"/>
          <ac:spMkLst>
            <pc:docMk/>
            <pc:sldMk cId="2567655210" sldId="4740"/>
            <ac:spMk id="4" creationId="{2454C730-37F1-4B5B-03D3-CED0E9C2C95B}"/>
          </ac:spMkLst>
        </pc:spChg>
        <pc:spChg chg="add mod">
          <ac:chgData name="Pradeep Sheoran" userId="31191240-a922-4e7a-a20d-6bacf10a9b5a" providerId="ADAL" clId="{C1C4AE9C-2917-4359-A735-26143F49853E}" dt="2024-11-20T11:00:36.609" v="481"/>
          <ac:spMkLst>
            <pc:docMk/>
            <pc:sldMk cId="2567655210" sldId="4740"/>
            <ac:spMk id="6" creationId="{3BABEC52-C7D1-2C9B-1BFC-0DABC0A34A3A}"/>
          </ac:spMkLst>
        </pc:spChg>
        <pc:spChg chg="del">
          <ac:chgData name="Pradeep Sheoran" userId="31191240-a922-4e7a-a20d-6bacf10a9b5a" providerId="ADAL" clId="{C1C4AE9C-2917-4359-A735-26143F49853E}" dt="2024-11-20T11:00:35.238" v="480" actId="478"/>
          <ac:spMkLst>
            <pc:docMk/>
            <pc:sldMk cId="2567655210" sldId="4740"/>
            <ac:spMk id="7" creationId="{ED8B4215-3F2F-1156-733D-DC7C0D01E423}"/>
          </ac:spMkLst>
        </pc:spChg>
        <pc:spChg chg="del">
          <ac:chgData name="Pradeep Sheoran" userId="31191240-a922-4e7a-a20d-6bacf10a9b5a" providerId="ADAL" clId="{C1C4AE9C-2917-4359-A735-26143F49853E}" dt="2024-11-20T11:00:35.238" v="480" actId="478"/>
          <ac:spMkLst>
            <pc:docMk/>
            <pc:sldMk cId="2567655210" sldId="4740"/>
            <ac:spMk id="8" creationId="{B985AB2B-A17A-83D3-5D26-28DDCBA6C3D4}"/>
          </ac:spMkLst>
        </pc:spChg>
        <pc:spChg chg="add mod">
          <ac:chgData name="Pradeep Sheoran" userId="31191240-a922-4e7a-a20d-6bacf10a9b5a" providerId="ADAL" clId="{C1C4AE9C-2917-4359-A735-26143F49853E}" dt="2024-11-20T11:00:36.609" v="481"/>
          <ac:spMkLst>
            <pc:docMk/>
            <pc:sldMk cId="2567655210" sldId="4740"/>
            <ac:spMk id="11" creationId="{8DCE0A4E-D4DC-E5E0-4FC1-24D09240A231}"/>
          </ac:spMkLst>
        </pc:spChg>
        <pc:spChg chg="add mod">
          <ac:chgData name="Pradeep Sheoran" userId="31191240-a922-4e7a-a20d-6bacf10a9b5a" providerId="ADAL" clId="{C1C4AE9C-2917-4359-A735-26143F49853E}" dt="2024-11-20T11:00:36.609" v="481"/>
          <ac:spMkLst>
            <pc:docMk/>
            <pc:sldMk cId="2567655210" sldId="4740"/>
            <ac:spMk id="12" creationId="{4DCCA460-6E78-3505-F2DB-E0D3EB81E148}"/>
          </ac:spMkLst>
        </pc:spChg>
        <pc:spChg chg="del">
          <ac:chgData name="Pradeep Sheoran" userId="31191240-a922-4e7a-a20d-6bacf10a9b5a" providerId="ADAL" clId="{C1C4AE9C-2917-4359-A735-26143F49853E}" dt="2024-11-20T11:00:35.238" v="480" actId="478"/>
          <ac:spMkLst>
            <pc:docMk/>
            <pc:sldMk cId="2567655210" sldId="4740"/>
            <ac:spMk id="13" creationId="{AA231573-B9E8-36E5-8FBF-9897C3196F75}"/>
          </ac:spMkLst>
        </pc:spChg>
        <pc:spChg chg="del">
          <ac:chgData name="Pradeep Sheoran" userId="31191240-a922-4e7a-a20d-6bacf10a9b5a" providerId="ADAL" clId="{C1C4AE9C-2917-4359-A735-26143F49853E}" dt="2024-11-20T11:00:35.238" v="480" actId="478"/>
          <ac:spMkLst>
            <pc:docMk/>
            <pc:sldMk cId="2567655210" sldId="4740"/>
            <ac:spMk id="15" creationId="{E80447D3-5000-1AC8-FA6D-B9F7B450942B}"/>
          </ac:spMkLst>
        </pc:spChg>
        <pc:spChg chg="add mod">
          <ac:chgData name="Pradeep Sheoran" userId="31191240-a922-4e7a-a20d-6bacf10a9b5a" providerId="ADAL" clId="{C1C4AE9C-2917-4359-A735-26143F49853E}" dt="2024-11-20T11:00:36.609" v="481"/>
          <ac:spMkLst>
            <pc:docMk/>
            <pc:sldMk cId="2567655210" sldId="4740"/>
            <ac:spMk id="16" creationId="{1395E929-A7D8-DCA4-7D94-8EA18B667C3C}"/>
          </ac:spMkLst>
        </pc:spChg>
        <pc:spChg chg="del">
          <ac:chgData name="Pradeep Sheoran" userId="31191240-a922-4e7a-a20d-6bacf10a9b5a" providerId="ADAL" clId="{C1C4AE9C-2917-4359-A735-26143F49853E}" dt="2024-11-20T11:00:35.238" v="480" actId="478"/>
          <ac:spMkLst>
            <pc:docMk/>
            <pc:sldMk cId="2567655210" sldId="4740"/>
            <ac:spMk id="17" creationId="{1C4B6494-E29D-3381-AD26-CCAB1835C9B3}"/>
          </ac:spMkLst>
        </pc:spChg>
        <pc:spChg chg="add mod">
          <ac:chgData name="Pradeep Sheoran" userId="31191240-a922-4e7a-a20d-6bacf10a9b5a" providerId="ADAL" clId="{C1C4AE9C-2917-4359-A735-26143F49853E}" dt="2024-11-20T11:00:36.609" v="481"/>
          <ac:spMkLst>
            <pc:docMk/>
            <pc:sldMk cId="2567655210" sldId="4740"/>
            <ac:spMk id="20" creationId="{161A0FB5-10BD-8AEA-2D12-5BB1447D64F2}"/>
          </ac:spMkLst>
        </pc:spChg>
        <pc:spChg chg="add mod">
          <ac:chgData name="Pradeep Sheoran" userId="31191240-a922-4e7a-a20d-6bacf10a9b5a" providerId="ADAL" clId="{C1C4AE9C-2917-4359-A735-26143F49853E}" dt="2024-11-20T11:00:36.609" v="481"/>
          <ac:spMkLst>
            <pc:docMk/>
            <pc:sldMk cId="2567655210" sldId="4740"/>
            <ac:spMk id="21" creationId="{8D1090DC-92E6-8760-D145-9EE9BBFA9B1B}"/>
          </ac:spMkLst>
        </pc:spChg>
        <pc:spChg chg="add mod">
          <ac:chgData name="Pradeep Sheoran" userId="31191240-a922-4e7a-a20d-6bacf10a9b5a" providerId="ADAL" clId="{C1C4AE9C-2917-4359-A735-26143F49853E}" dt="2024-11-20T11:00:36.609" v="481"/>
          <ac:spMkLst>
            <pc:docMk/>
            <pc:sldMk cId="2567655210" sldId="4740"/>
            <ac:spMk id="22" creationId="{4F252E0A-A044-2ED6-8D35-3493236999EB}"/>
          </ac:spMkLst>
        </pc:spChg>
        <pc:spChg chg="add mod">
          <ac:chgData name="Pradeep Sheoran" userId="31191240-a922-4e7a-a20d-6bacf10a9b5a" providerId="ADAL" clId="{C1C4AE9C-2917-4359-A735-26143F49853E}" dt="2024-11-20T11:00:36.609" v="481"/>
          <ac:spMkLst>
            <pc:docMk/>
            <pc:sldMk cId="2567655210" sldId="4740"/>
            <ac:spMk id="23" creationId="{2C936106-E460-6470-84AE-55171DDB1673}"/>
          </ac:spMkLst>
        </pc:spChg>
        <pc:spChg chg="add mod">
          <ac:chgData name="Pradeep Sheoran" userId="31191240-a922-4e7a-a20d-6bacf10a9b5a" providerId="ADAL" clId="{C1C4AE9C-2917-4359-A735-26143F49853E}" dt="2024-11-20T11:00:36.609" v="481"/>
          <ac:spMkLst>
            <pc:docMk/>
            <pc:sldMk cId="2567655210" sldId="4740"/>
            <ac:spMk id="24" creationId="{F5AF16E7-5685-7D41-B3B4-DE46346252F0}"/>
          </ac:spMkLst>
        </pc:spChg>
        <pc:spChg chg="add mod">
          <ac:chgData name="Pradeep Sheoran" userId="31191240-a922-4e7a-a20d-6bacf10a9b5a" providerId="ADAL" clId="{C1C4AE9C-2917-4359-A735-26143F49853E}" dt="2024-11-20T11:00:36.609" v="481"/>
          <ac:spMkLst>
            <pc:docMk/>
            <pc:sldMk cId="2567655210" sldId="4740"/>
            <ac:spMk id="25" creationId="{AAC83BBD-AFA5-E45A-49CD-DBD00F2A7BA9}"/>
          </ac:spMkLst>
        </pc:spChg>
        <pc:spChg chg="del">
          <ac:chgData name="Pradeep Sheoran" userId="31191240-a922-4e7a-a20d-6bacf10a9b5a" providerId="ADAL" clId="{C1C4AE9C-2917-4359-A735-26143F49853E}" dt="2024-11-20T11:00:35.238" v="480" actId="478"/>
          <ac:spMkLst>
            <pc:docMk/>
            <pc:sldMk cId="2567655210" sldId="4740"/>
            <ac:spMk id="39" creationId="{F2DA6FD2-68B1-332B-9F20-376AD9CB4495}"/>
          </ac:spMkLst>
        </pc:spChg>
        <pc:spChg chg="del">
          <ac:chgData name="Pradeep Sheoran" userId="31191240-a922-4e7a-a20d-6bacf10a9b5a" providerId="ADAL" clId="{C1C4AE9C-2917-4359-A735-26143F49853E}" dt="2024-11-20T11:00:35.238" v="480" actId="478"/>
          <ac:spMkLst>
            <pc:docMk/>
            <pc:sldMk cId="2567655210" sldId="4740"/>
            <ac:spMk id="48" creationId="{A3C52E64-9D6F-D582-A04D-DA6C1409E7C4}"/>
          </ac:spMkLst>
        </pc:spChg>
        <pc:spChg chg="del">
          <ac:chgData name="Pradeep Sheoran" userId="31191240-a922-4e7a-a20d-6bacf10a9b5a" providerId="ADAL" clId="{C1C4AE9C-2917-4359-A735-26143F49853E}" dt="2024-11-20T11:00:35.238" v="480" actId="478"/>
          <ac:spMkLst>
            <pc:docMk/>
            <pc:sldMk cId="2567655210" sldId="4740"/>
            <ac:spMk id="52" creationId="{C67F4341-280F-FB25-C87E-EF4D04CF5B0C}"/>
          </ac:spMkLst>
        </pc:spChg>
        <pc:cxnChg chg="del mod">
          <ac:chgData name="Pradeep Sheoran" userId="31191240-a922-4e7a-a20d-6bacf10a9b5a" providerId="ADAL" clId="{C1C4AE9C-2917-4359-A735-26143F49853E}" dt="2024-11-20T11:00:35.238" v="480" actId="478"/>
          <ac:cxnSpMkLst>
            <pc:docMk/>
            <pc:sldMk cId="2567655210" sldId="4740"/>
            <ac:cxnSpMk id="10" creationId="{CE0C51A2-CF17-BD89-39A2-B86F9D48C55D}"/>
          </ac:cxnSpMkLst>
        </pc:cxnChg>
        <pc:cxnChg chg="del">
          <ac:chgData name="Pradeep Sheoran" userId="31191240-a922-4e7a-a20d-6bacf10a9b5a" providerId="ADAL" clId="{C1C4AE9C-2917-4359-A735-26143F49853E}" dt="2024-11-20T11:00:35.238" v="480" actId="478"/>
          <ac:cxnSpMkLst>
            <pc:docMk/>
            <pc:sldMk cId="2567655210" sldId="4740"/>
            <ac:cxnSpMk id="14" creationId="{74B37AFA-6625-15A0-979B-AC7CCCA46C85}"/>
          </ac:cxnSpMkLst>
        </pc:cxnChg>
        <pc:cxnChg chg="add mod">
          <ac:chgData name="Pradeep Sheoran" userId="31191240-a922-4e7a-a20d-6bacf10a9b5a" providerId="ADAL" clId="{C1C4AE9C-2917-4359-A735-26143F49853E}" dt="2024-11-20T11:00:36.609" v="481"/>
          <ac:cxnSpMkLst>
            <pc:docMk/>
            <pc:sldMk cId="2567655210" sldId="4740"/>
            <ac:cxnSpMk id="18" creationId="{5FC14879-4A89-5C07-67D5-87C416AE9FB4}"/>
          </ac:cxnSpMkLst>
        </pc:cxnChg>
        <pc:cxnChg chg="add mod">
          <ac:chgData name="Pradeep Sheoran" userId="31191240-a922-4e7a-a20d-6bacf10a9b5a" providerId="ADAL" clId="{C1C4AE9C-2917-4359-A735-26143F49853E}" dt="2024-11-20T11:00:36.609" v="481"/>
          <ac:cxnSpMkLst>
            <pc:docMk/>
            <pc:sldMk cId="2567655210" sldId="4740"/>
            <ac:cxnSpMk id="19" creationId="{8213D3F5-65BE-82E9-BE72-98C1F50C6341}"/>
          </ac:cxnSpMkLst>
        </pc:cxnChg>
        <pc:cxnChg chg="del mod">
          <ac:chgData name="Pradeep Sheoran" userId="31191240-a922-4e7a-a20d-6bacf10a9b5a" providerId="ADAL" clId="{C1C4AE9C-2917-4359-A735-26143F49853E}" dt="2024-11-20T11:00:35.238" v="480" actId="478"/>
          <ac:cxnSpMkLst>
            <pc:docMk/>
            <pc:sldMk cId="2567655210" sldId="4740"/>
            <ac:cxnSpMk id="29" creationId="{392F6871-476E-B5B1-C73B-F0ED650CCB2A}"/>
          </ac:cxnSpMkLst>
        </pc:cxnChg>
        <pc:cxnChg chg="del mod">
          <ac:chgData name="Pradeep Sheoran" userId="31191240-a922-4e7a-a20d-6bacf10a9b5a" providerId="ADAL" clId="{C1C4AE9C-2917-4359-A735-26143F49853E}" dt="2024-11-20T11:00:35.238" v="480" actId="478"/>
          <ac:cxnSpMkLst>
            <pc:docMk/>
            <pc:sldMk cId="2567655210" sldId="4740"/>
            <ac:cxnSpMk id="41" creationId="{0BC96DE9-2732-976F-7C09-EC631C8FF074}"/>
          </ac:cxnSpMkLst>
        </pc:cxnChg>
      </pc:sldChg>
      <pc:sldChg chg="del">
        <pc:chgData name="Pradeep Sheoran" userId="31191240-a922-4e7a-a20d-6bacf10a9b5a" providerId="ADAL" clId="{C1C4AE9C-2917-4359-A735-26143F49853E}" dt="2024-11-20T11:00:46.925" v="482" actId="47"/>
        <pc:sldMkLst>
          <pc:docMk/>
          <pc:sldMk cId="2968706896" sldId="4741"/>
        </pc:sldMkLst>
      </pc:sldChg>
      <pc:sldChg chg="del">
        <pc:chgData name="Pradeep Sheoran" userId="31191240-a922-4e7a-a20d-6bacf10a9b5a" providerId="ADAL" clId="{C1C4AE9C-2917-4359-A735-26143F49853E}" dt="2024-11-20T11:00:54.537" v="483" actId="47"/>
        <pc:sldMkLst>
          <pc:docMk/>
          <pc:sldMk cId="1593036083" sldId="4742"/>
        </pc:sldMkLst>
      </pc:sldChg>
      <pc:sldChg chg="modSp mod">
        <pc:chgData name="Pradeep Sheoran" userId="31191240-a922-4e7a-a20d-6bacf10a9b5a" providerId="ADAL" clId="{C1C4AE9C-2917-4359-A735-26143F49853E}" dt="2024-11-20T11:02:37.642" v="519" actId="20577"/>
        <pc:sldMkLst>
          <pc:docMk/>
          <pc:sldMk cId="4034306197" sldId="4743"/>
        </pc:sldMkLst>
        <pc:spChg chg="mod">
          <ac:chgData name="Pradeep Sheoran" userId="31191240-a922-4e7a-a20d-6bacf10a9b5a" providerId="ADAL" clId="{C1C4AE9C-2917-4359-A735-26143F49853E}" dt="2024-11-20T11:02:37.642" v="519" actId="20577"/>
          <ac:spMkLst>
            <pc:docMk/>
            <pc:sldMk cId="4034306197" sldId="4743"/>
            <ac:spMk id="6" creationId="{A0FB497E-3D48-69BD-59B8-EBC737B618E0}"/>
          </ac:spMkLst>
        </pc:spChg>
        <pc:spChg chg="mod">
          <ac:chgData name="Pradeep Sheoran" userId="31191240-a922-4e7a-a20d-6bacf10a9b5a" providerId="ADAL" clId="{C1C4AE9C-2917-4359-A735-26143F49853E}" dt="2024-11-20T11:02:20.183" v="487" actId="255"/>
          <ac:spMkLst>
            <pc:docMk/>
            <pc:sldMk cId="4034306197" sldId="4743"/>
            <ac:spMk id="7" creationId="{1B3841B7-5597-D960-C678-31DEEA696E6A}"/>
          </ac:spMkLst>
        </pc:spChg>
      </pc:sldChg>
      <pc:sldChg chg="modSp mod">
        <pc:chgData name="Pradeep Sheoran" userId="31191240-a922-4e7a-a20d-6bacf10a9b5a" providerId="ADAL" clId="{C1C4AE9C-2917-4359-A735-26143F49853E}" dt="2024-11-20T11:04:15.550" v="573" actId="255"/>
        <pc:sldMkLst>
          <pc:docMk/>
          <pc:sldMk cId="702285154" sldId="4754"/>
        </pc:sldMkLst>
        <pc:spChg chg="mod">
          <ac:chgData name="Pradeep Sheoran" userId="31191240-a922-4e7a-a20d-6bacf10a9b5a" providerId="ADAL" clId="{C1C4AE9C-2917-4359-A735-26143F49853E}" dt="2024-11-20T11:04:15.550" v="573" actId="255"/>
          <ac:spMkLst>
            <pc:docMk/>
            <pc:sldMk cId="702285154" sldId="4754"/>
            <ac:spMk id="2" creationId="{9D916D56-C388-10D1-60A9-65FA54BF9E47}"/>
          </ac:spMkLst>
        </pc:spChg>
      </pc:sldChg>
      <pc:sldChg chg="modSp mod">
        <pc:chgData name="Pradeep Sheoran" userId="31191240-a922-4e7a-a20d-6bacf10a9b5a" providerId="ADAL" clId="{C1C4AE9C-2917-4359-A735-26143F49853E}" dt="2024-11-20T12:01:34.137" v="1121" actId="20577"/>
        <pc:sldMkLst>
          <pc:docMk/>
          <pc:sldMk cId="2632784705" sldId="4755"/>
        </pc:sldMkLst>
        <pc:spChg chg="mod">
          <ac:chgData name="Pradeep Sheoran" userId="31191240-a922-4e7a-a20d-6bacf10a9b5a" providerId="ADAL" clId="{C1C4AE9C-2917-4359-A735-26143F49853E}" dt="2024-11-20T12:01:34.137" v="1121" actId="20577"/>
          <ac:spMkLst>
            <pc:docMk/>
            <pc:sldMk cId="2632784705" sldId="4755"/>
            <ac:spMk id="3" creationId="{47D0B73A-E442-951D-AE32-9886EFEDAD7D}"/>
          </ac:spMkLst>
        </pc:spChg>
        <pc:spChg chg="mod">
          <ac:chgData name="Pradeep Sheoran" userId="31191240-a922-4e7a-a20d-6bacf10a9b5a" providerId="ADAL" clId="{C1C4AE9C-2917-4359-A735-26143F49853E}" dt="2024-11-20T11:08:57.434" v="712" actId="20577"/>
          <ac:spMkLst>
            <pc:docMk/>
            <pc:sldMk cId="2632784705" sldId="4755"/>
            <ac:spMk id="5" creationId="{87FAA960-90A3-5DC0-B7E3-678CC28A7026}"/>
          </ac:spMkLst>
        </pc:spChg>
      </pc:sldChg>
      <pc:sldChg chg="modSp mod">
        <pc:chgData name="Pradeep Sheoran" userId="31191240-a922-4e7a-a20d-6bacf10a9b5a" providerId="ADAL" clId="{C1C4AE9C-2917-4359-A735-26143F49853E}" dt="2024-11-20T11:09:45.418" v="770" actId="1037"/>
        <pc:sldMkLst>
          <pc:docMk/>
          <pc:sldMk cId="2518196603" sldId="4756"/>
        </pc:sldMkLst>
        <pc:spChg chg="mod">
          <ac:chgData name="Pradeep Sheoran" userId="31191240-a922-4e7a-a20d-6bacf10a9b5a" providerId="ADAL" clId="{C1C4AE9C-2917-4359-A735-26143F49853E}" dt="2024-11-20T11:09:45.418" v="770" actId="1037"/>
          <ac:spMkLst>
            <pc:docMk/>
            <pc:sldMk cId="2518196603" sldId="4756"/>
            <ac:spMk id="3" creationId="{C27EF17F-90A4-B092-03F0-FF334E2CB73C}"/>
          </ac:spMkLst>
        </pc:spChg>
        <pc:graphicFrameChg chg="mod modGraphic">
          <ac:chgData name="Pradeep Sheoran" userId="31191240-a922-4e7a-a20d-6bacf10a9b5a" providerId="ADAL" clId="{C1C4AE9C-2917-4359-A735-26143F49853E}" dt="2024-11-20T11:09:38.188" v="748" actId="2166"/>
          <ac:graphicFrameMkLst>
            <pc:docMk/>
            <pc:sldMk cId="2518196603" sldId="4756"/>
            <ac:graphicFrameMk id="2" creationId="{EADED032-BE39-3334-650E-6C4ED38C30AA}"/>
          </ac:graphicFrameMkLst>
        </pc:graphicFrameChg>
      </pc:sldChg>
      <pc:sldChg chg="modSp mod">
        <pc:chgData name="Pradeep Sheoran" userId="31191240-a922-4e7a-a20d-6bacf10a9b5a" providerId="ADAL" clId="{C1C4AE9C-2917-4359-A735-26143F49853E}" dt="2024-11-20T11:29:38.831" v="1063" actId="2711"/>
        <pc:sldMkLst>
          <pc:docMk/>
          <pc:sldMk cId="1059650145" sldId="4757"/>
        </pc:sldMkLst>
        <pc:spChg chg="mod">
          <ac:chgData name="Pradeep Sheoran" userId="31191240-a922-4e7a-a20d-6bacf10a9b5a" providerId="ADAL" clId="{C1C4AE9C-2917-4359-A735-26143F49853E}" dt="2024-11-20T11:29:38.831" v="1063" actId="2711"/>
          <ac:spMkLst>
            <pc:docMk/>
            <pc:sldMk cId="1059650145" sldId="4757"/>
            <ac:spMk id="3" creationId="{62C8BBA1-EAC5-0696-A867-FBD2208D37F5}"/>
          </ac:spMkLst>
        </pc:spChg>
      </pc:sldChg>
      <pc:sldChg chg="addSp delSp modSp add del mod">
        <pc:chgData name="Pradeep Sheoran" userId="31191240-a922-4e7a-a20d-6bacf10a9b5a" providerId="ADAL" clId="{C1C4AE9C-2917-4359-A735-26143F49853E}" dt="2024-11-20T11:15:31.209" v="903" actId="6549"/>
        <pc:sldMkLst>
          <pc:docMk/>
          <pc:sldMk cId="2935464962" sldId="4759"/>
        </pc:sldMkLst>
        <pc:spChg chg="add mod">
          <ac:chgData name="Pradeep Sheoran" userId="31191240-a922-4e7a-a20d-6bacf10a9b5a" providerId="ADAL" clId="{C1C4AE9C-2917-4359-A735-26143F49853E}" dt="2024-11-20T11:15:31.209" v="903" actId="6549"/>
          <ac:spMkLst>
            <pc:docMk/>
            <pc:sldMk cId="2935464962" sldId="4759"/>
            <ac:spMk id="2" creationId="{A3034516-C390-509E-FA75-0528B55095ED}"/>
          </ac:spMkLst>
        </pc:spChg>
        <pc:spChg chg="del">
          <ac:chgData name="Pradeep Sheoran" userId="31191240-a922-4e7a-a20d-6bacf10a9b5a" providerId="ADAL" clId="{C1C4AE9C-2917-4359-A735-26143F49853E}" dt="2024-11-20T11:15:24.211" v="899" actId="478"/>
          <ac:spMkLst>
            <pc:docMk/>
            <pc:sldMk cId="2935464962" sldId="4759"/>
            <ac:spMk id="19" creationId="{1FD72EC6-E8B6-1D2B-4BD5-2A6F0352DA18}"/>
          </ac:spMkLst>
        </pc:spChg>
        <pc:spChg chg="del">
          <ac:chgData name="Pradeep Sheoran" userId="31191240-a922-4e7a-a20d-6bacf10a9b5a" providerId="ADAL" clId="{C1C4AE9C-2917-4359-A735-26143F49853E}" dt="2024-11-20T11:15:24.211" v="899" actId="478"/>
          <ac:spMkLst>
            <pc:docMk/>
            <pc:sldMk cId="2935464962" sldId="4759"/>
            <ac:spMk id="21" creationId="{CA1942BD-FE50-10C0-A0EF-6F515D08AA86}"/>
          </ac:spMkLst>
        </pc:spChg>
        <pc:spChg chg="del">
          <ac:chgData name="Pradeep Sheoran" userId="31191240-a922-4e7a-a20d-6bacf10a9b5a" providerId="ADAL" clId="{C1C4AE9C-2917-4359-A735-26143F49853E}" dt="2024-11-20T11:15:24.211" v="899" actId="478"/>
          <ac:spMkLst>
            <pc:docMk/>
            <pc:sldMk cId="2935464962" sldId="4759"/>
            <ac:spMk id="22" creationId="{BE34EEF0-4D85-AF0A-3691-D927E8721C9D}"/>
          </ac:spMkLst>
        </pc:spChg>
        <pc:spChg chg="del">
          <ac:chgData name="Pradeep Sheoran" userId="31191240-a922-4e7a-a20d-6bacf10a9b5a" providerId="ADAL" clId="{C1C4AE9C-2917-4359-A735-26143F49853E}" dt="2024-11-20T11:15:24.211" v="899" actId="478"/>
          <ac:spMkLst>
            <pc:docMk/>
            <pc:sldMk cId="2935464962" sldId="4759"/>
            <ac:spMk id="23" creationId="{9D5DCB72-68A9-81B7-C5C7-971DBFD5E1BA}"/>
          </ac:spMkLst>
        </pc:spChg>
        <pc:spChg chg="del">
          <ac:chgData name="Pradeep Sheoran" userId="31191240-a922-4e7a-a20d-6bacf10a9b5a" providerId="ADAL" clId="{C1C4AE9C-2917-4359-A735-26143F49853E}" dt="2024-11-20T11:15:24.211" v="899" actId="478"/>
          <ac:spMkLst>
            <pc:docMk/>
            <pc:sldMk cId="2935464962" sldId="4759"/>
            <ac:spMk id="24" creationId="{E4B79843-50DB-5B2B-AF50-C12D30120394}"/>
          </ac:spMkLst>
        </pc:spChg>
        <pc:spChg chg="del">
          <ac:chgData name="Pradeep Sheoran" userId="31191240-a922-4e7a-a20d-6bacf10a9b5a" providerId="ADAL" clId="{C1C4AE9C-2917-4359-A735-26143F49853E}" dt="2024-11-20T11:15:24.211" v="899" actId="478"/>
          <ac:spMkLst>
            <pc:docMk/>
            <pc:sldMk cId="2935464962" sldId="4759"/>
            <ac:spMk id="25" creationId="{20BCDD98-37E5-520B-7757-9D3F24C3F813}"/>
          </ac:spMkLst>
        </pc:spChg>
        <pc:spChg chg="del">
          <ac:chgData name="Pradeep Sheoran" userId="31191240-a922-4e7a-a20d-6bacf10a9b5a" providerId="ADAL" clId="{C1C4AE9C-2917-4359-A735-26143F49853E}" dt="2024-11-20T11:15:24.211" v="899" actId="478"/>
          <ac:spMkLst>
            <pc:docMk/>
            <pc:sldMk cId="2935464962" sldId="4759"/>
            <ac:spMk id="27" creationId="{C3616FCA-EC59-EAFD-FDA8-D3D0A32E5220}"/>
          </ac:spMkLst>
        </pc:spChg>
        <pc:graphicFrameChg chg="del">
          <ac:chgData name="Pradeep Sheoran" userId="31191240-a922-4e7a-a20d-6bacf10a9b5a" providerId="ADAL" clId="{C1C4AE9C-2917-4359-A735-26143F49853E}" dt="2024-11-20T11:15:24.211" v="899" actId="478"/>
          <ac:graphicFrameMkLst>
            <pc:docMk/>
            <pc:sldMk cId="2935464962" sldId="4759"/>
            <ac:graphicFrameMk id="7" creationId="{D584AF29-E7D6-F117-BFBC-9DAB7261C6CA}"/>
          </ac:graphicFrameMkLst>
        </pc:graphicFrameChg>
        <pc:graphicFrameChg chg="del">
          <ac:chgData name="Pradeep Sheoran" userId="31191240-a922-4e7a-a20d-6bacf10a9b5a" providerId="ADAL" clId="{C1C4AE9C-2917-4359-A735-26143F49853E}" dt="2024-11-20T11:15:24.211" v="899" actId="478"/>
          <ac:graphicFrameMkLst>
            <pc:docMk/>
            <pc:sldMk cId="2935464962" sldId="4759"/>
            <ac:graphicFrameMk id="12" creationId="{5A89C2B5-12AB-8E90-5AD3-25CAC2A3DE5A}"/>
          </ac:graphicFrameMkLst>
        </pc:graphicFrameChg>
        <pc:graphicFrameChg chg="del">
          <ac:chgData name="Pradeep Sheoran" userId="31191240-a922-4e7a-a20d-6bacf10a9b5a" providerId="ADAL" clId="{C1C4AE9C-2917-4359-A735-26143F49853E}" dt="2024-11-20T11:15:24.211" v="899" actId="478"/>
          <ac:graphicFrameMkLst>
            <pc:docMk/>
            <pc:sldMk cId="2935464962" sldId="4759"/>
            <ac:graphicFrameMk id="13" creationId="{13EDB91C-737D-1F3C-B0BC-623088DF8A7C}"/>
          </ac:graphicFrameMkLst>
        </pc:graphicFrameChg>
      </pc:sldChg>
      <pc:sldChg chg="modSp mod">
        <pc:chgData name="Pradeep Sheoran" userId="31191240-a922-4e7a-a20d-6bacf10a9b5a" providerId="ADAL" clId="{C1C4AE9C-2917-4359-A735-26143F49853E}" dt="2024-11-20T11:03:15.173" v="558" actId="20577"/>
        <pc:sldMkLst>
          <pc:docMk/>
          <pc:sldMk cId="3620245671" sldId="4760"/>
        </pc:sldMkLst>
        <pc:spChg chg="mod">
          <ac:chgData name="Pradeep Sheoran" userId="31191240-a922-4e7a-a20d-6bacf10a9b5a" providerId="ADAL" clId="{C1C4AE9C-2917-4359-A735-26143F49853E}" dt="2024-11-20T11:03:15.173" v="558" actId="20577"/>
          <ac:spMkLst>
            <pc:docMk/>
            <pc:sldMk cId="3620245671" sldId="4760"/>
            <ac:spMk id="5" creationId="{429BBC61-4AB7-EB97-9DA5-743FA91FE541}"/>
          </ac:spMkLst>
        </pc:spChg>
        <pc:spChg chg="mod">
          <ac:chgData name="Pradeep Sheoran" userId="31191240-a922-4e7a-a20d-6bacf10a9b5a" providerId="ADAL" clId="{C1C4AE9C-2917-4359-A735-26143F49853E}" dt="2024-11-20T11:03:00.245" v="524" actId="255"/>
          <ac:spMkLst>
            <pc:docMk/>
            <pc:sldMk cId="3620245671" sldId="4760"/>
            <ac:spMk id="7" creationId="{444F9650-8976-F2E2-020E-B7177C6C3BED}"/>
          </ac:spMkLst>
        </pc:spChg>
      </pc:sldChg>
      <pc:sldChg chg="del">
        <pc:chgData name="Pradeep Sheoran" userId="31191240-a922-4e7a-a20d-6bacf10a9b5a" providerId="ADAL" clId="{C1C4AE9C-2917-4359-A735-26143F49853E}" dt="2024-11-20T11:03:21.297" v="559" actId="47"/>
        <pc:sldMkLst>
          <pc:docMk/>
          <pc:sldMk cId="1936023724" sldId="4761"/>
        </pc:sldMkLst>
      </pc:sldChg>
      <pc:sldChg chg="addSp delSp modSp mod">
        <pc:chgData name="Pradeep Sheoran" userId="31191240-a922-4e7a-a20d-6bacf10a9b5a" providerId="ADAL" clId="{C1C4AE9C-2917-4359-A735-26143F49853E}" dt="2024-11-20T11:00:05.045" v="479"/>
        <pc:sldMkLst>
          <pc:docMk/>
          <pc:sldMk cId="2722255878" sldId="4764"/>
        </pc:sldMkLst>
        <pc:spChg chg="del">
          <ac:chgData name="Pradeep Sheoran" userId="31191240-a922-4e7a-a20d-6bacf10a9b5a" providerId="ADAL" clId="{C1C4AE9C-2917-4359-A735-26143F49853E}" dt="2024-11-20T10:59:36.516" v="474" actId="478"/>
          <ac:spMkLst>
            <pc:docMk/>
            <pc:sldMk cId="2722255878" sldId="4764"/>
            <ac:spMk id="2" creationId="{458C0A3D-5D68-6F0F-3AC6-F2A43B349EAD}"/>
          </ac:spMkLst>
        </pc:spChg>
        <pc:spChg chg="del">
          <ac:chgData name="Pradeep Sheoran" userId="31191240-a922-4e7a-a20d-6bacf10a9b5a" providerId="ADAL" clId="{C1C4AE9C-2917-4359-A735-26143F49853E}" dt="2024-11-20T10:59:36.516" v="474" actId="478"/>
          <ac:spMkLst>
            <pc:docMk/>
            <pc:sldMk cId="2722255878" sldId="4764"/>
            <ac:spMk id="3" creationId="{B5A254A3-CBC6-352D-BA4C-CB8D2AF9B742}"/>
          </ac:spMkLst>
        </pc:spChg>
        <pc:spChg chg="del">
          <ac:chgData name="Pradeep Sheoran" userId="31191240-a922-4e7a-a20d-6bacf10a9b5a" providerId="ADAL" clId="{C1C4AE9C-2917-4359-A735-26143F49853E}" dt="2024-11-20T10:59:36.516" v="474" actId="478"/>
          <ac:spMkLst>
            <pc:docMk/>
            <pc:sldMk cId="2722255878" sldId="4764"/>
            <ac:spMk id="4" creationId="{AC0F0B84-036F-30E4-5D8B-0205DCABCEF4}"/>
          </ac:spMkLst>
        </pc:spChg>
        <pc:spChg chg="add mod">
          <ac:chgData name="Pradeep Sheoran" userId="31191240-a922-4e7a-a20d-6bacf10a9b5a" providerId="ADAL" clId="{C1C4AE9C-2917-4359-A735-26143F49853E}" dt="2024-11-20T10:59:46.326" v="476"/>
          <ac:spMkLst>
            <pc:docMk/>
            <pc:sldMk cId="2722255878" sldId="4764"/>
            <ac:spMk id="6" creationId="{6453E641-E95F-047D-C62E-1FB2D76B9FF7}"/>
          </ac:spMkLst>
        </pc:spChg>
        <pc:spChg chg="del">
          <ac:chgData name="Pradeep Sheoran" userId="31191240-a922-4e7a-a20d-6bacf10a9b5a" providerId="ADAL" clId="{C1C4AE9C-2917-4359-A735-26143F49853E}" dt="2024-11-20T10:59:36.516" v="474" actId="478"/>
          <ac:spMkLst>
            <pc:docMk/>
            <pc:sldMk cId="2722255878" sldId="4764"/>
            <ac:spMk id="7" creationId="{4BE25E42-7B13-58D3-6C67-546D7462E4D6}"/>
          </ac:spMkLst>
        </pc:spChg>
        <pc:spChg chg="del">
          <ac:chgData name="Pradeep Sheoran" userId="31191240-a922-4e7a-a20d-6bacf10a9b5a" providerId="ADAL" clId="{C1C4AE9C-2917-4359-A735-26143F49853E}" dt="2024-11-20T10:59:36.516" v="474" actId="478"/>
          <ac:spMkLst>
            <pc:docMk/>
            <pc:sldMk cId="2722255878" sldId="4764"/>
            <ac:spMk id="8" creationId="{0C79F149-DAD4-2B33-9BDE-F02092B68E53}"/>
          </ac:spMkLst>
        </pc:spChg>
        <pc:spChg chg="del">
          <ac:chgData name="Pradeep Sheoran" userId="31191240-a922-4e7a-a20d-6bacf10a9b5a" providerId="ADAL" clId="{C1C4AE9C-2917-4359-A735-26143F49853E}" dt="2024-11-20T10:59:36.516" v="474" actId="478"/>
          <ac:spMkLst>
            <pc:docMk/>
            <pc:sldMk cId="2722255878" sldId="4764"/>
            <ac:spMk id="11" creationId="{756B0DFF-B738-4389-6B2B-04579472C584}"/>
          </ac:spMkLst>
        </pc:spChg>
        <pc:spChg chg="del">
          <ac:chgData name="Pradeep Sheoran" userId="31191240-a922-4e7a-a20d-6bacf10a9b5a" providerId="ADAL" clId="{C1C4AE9C-2917-4359-A735-26143F49853E}" dt="2024-11-20T10:59:36.516" v="474" actId="478"/>
          <ac:spMkLst>
            <pc:docMk/>
            <pc:sldMk cId="2722255878" sldId="4764"/>
            <ac:spMk id="12" creationId="{8D836E27-900F-47A7-7589-AE5A95F54AA2}"/>
          </ac:spMkLst>
        </pc:spChg>
        <pc:spChg chg="add mod">
          <ac:chgData name="Pradeep Sheoran" userId="31191240-a922-4e7a-a20d-6bacf10a9b5a" providerId="ADAL" clId="{C1C4AE9C-2917-4359-A735-26143F49853E}" dt="2024-11-20T10:59:46.326" v="476"/>
          <ac:spMkLst>
            <pc:docMk/>
            <pc:sldMk cId="2722255878" sldId="4764"/>
            <ac:spMk id="13" creationId="{AAC25056-6C25-184D-725F-CF0909E8068F}"/>
          </ac:spMkLst>
        </pc:spChg>
        <pc:spChg chg="del">
          <ac:chgData name="Pradeep Sheoran" userId="31191240-a922-4e7a-a20d-6bacf10a9b5a" providerId="ADAL" clId="{C1C4AE9C-2917-4359-A735-26143F49853E}" dt="2024-11-20T10:59:36.516" v="474" actId="478"/>
          <ac:spMkLst>
            <pc:docMk/>
            <pc:sldMk cId="2722255878" sldId="4764"/>
            <ac:spMk id="14" creationId="{2FEE1A82-96AA-EF34-ECC4-D9BBD68CF8E0}"/>
          </ac:spMkLst>
        </pc:spChg>
        <pc:spChg chg="del">
          <ac:chgData name="Pradeep Sheoran" userId="31191240-a922-4e7a-a20d-6bacf10a9b5a" providerId="ADAL" clId="{C1C4AE9C-2917-4359-A735-26143F49853E}" dt="2024-11-20T10:59:36.516" v="474" actId="478"/>
          <ac:spMkLst>
            <pc:docMk/>
            <pc:sldMk cId="2722255878" sldId="4764"/>
            <ac:spMk id="17" creationId="{8A9D55A9-393C-EA76-2CAF-5BB70275FAF8}"/>
          </ac:spMkLst>
        </pc:spChg>
        <pc:spChg chg="del">
          <ac:chgData name="Pradeep Sheoran" userId="31191240-a922-4e7a-a20d-6bacf10a9b5a" providerId="ADAL" clId="{C1C4AE9C-2917-4359-A735-26143F49853E}" dt="2024-11-20T10:59:36.516" v="474" actId="478"/>
          <ac:spMkLst>
            <pc:docMk/>
            <pc:sldMk cId="2722255878" sldId="4764"/>
            <ac:spMk id="18" creationId="{82BD2C71-98E7-CAFA-546E-1F7AFC9BE963}"/>
          </ac:spMkLst>
        </pc:spChg>
        <pc:spChg chg="del">
          <ac:chgData name="Pradeep Sheoran" userId="31191240-a922-4e7a-a20d-6bacf10a9b5a" providerId="ADAL" clId="{C1C4AE9C-2917-4359-A735-26143F49853E}" dt="2024-11-20T10:59:36.516" v="474" actId="478"/>
          <ac:spMkLst>
            <pc:docMk/>
            <pc:sldMk cId="2722255878" sldId="4764"/>
            <ac:spMk id="19" creationId="{CE04B137-7F30-3B9A-4459-0831972664E6}"/>
          </ac:spMkLst>
        </pc:spChg>
        <pc:spChg chg="del">
          <ac:chgData name="Pradeep Sheoran" userId="31191240-a922-4e7a-a20d-6bacf10a9b5a" providerId="ADAL" clId="{C1C4AE9C-2917-4359-A735-26143F49853E}" dt="2024-11-20T10:59:38.284" v="475" actId="478"/>
          <ac:spMkLst>
            <pc:docMk/>
            <pc:sldMk cId="2722255878" sldId="4764"/>
            <ac:spMk id="20" creationId="{E32894A5-F875-1AFB-62F1-816FB71D1F51}"/>
          </ac:spMkLst>
        </pc:spChg>
        <pc:spChg chg="del">
          <ac:chgData name="Pradeep Sheoran" userId="31191240-a922-4e7a-a20d-6bacf10a9b5a" providerId="ADAL" clId="{C1C4AE9C-2917-4359-A735-26143F49853E}" dt="2024-11-20T10:59:36.516" v="474" actId="478"/>
          <ac:spMkLst>
            <pc:docMk/>
            <pc:sldMk cId="2722255878" sldId="4764"/>
            <ac:spMk id="21" creationId="{3CCB82A4-6E58-C661-B003-4AB5664A7C26}"/>
          </ac:spMkLst>
        </pc:spChg>
        <pc:spChg chg="del">
          <ac:chgData name="Pradeep Sheoran" userId="31191240-a922-4e7a-a20d-6bacf10a9b5a" providerId="ADAL" clId="{C1C4AE9C-2917-4359-A735-26143F49853E}" dt="2024-11-20T10:59:36.516" v="474" actId="478"/>
          <ac:spMkLst>
            <pc:docMk/>
            <pc:sldMk cId="2722255878" sldId="4764"/>
            <ac:spMk id="25" creationId="{10106D2E-E796-FE0A-7202-F398309A8D04}"/>
          </ac:spMkLst>
        </pc:spChg>
        <pc:spChg chg="del">
          <ac:chgData name="Pradeep Sheoran" userId="31191240-a922-4e7a-a20d-6bacf10a9b5a" providerId="ADAL" clId="{C1C4AE9C-2917-4359-A735-26143F49853E}" dt="2024-11-20T10:59:36.516" v="474" actId="478"/>
          <ac:spMkLst>
            <pc:docMk/>
            <pc:sldMk cId="2722255878" sldId="4764"/>
            <ac:spMk id="26" creationId="{67D07C62-8B48-230A-F9CE-66E33286FE76}"/>
          </ac:spMkLst>
        </pc:spChg>
        <pc:spChg chg="mod">
          <ac:chgData name="Pradeep Sheoran" userId="31191240-a922-4e7a-a20d-6bacf10a9b5a" providerId="ADAL" clId="{C1C4AE9C-2917-4359-A735-26143F49853E}" dt="2024-11-20T11:00:05.045" v="479"/>
          <ac:spMkLst>
            <pc:docMk/>
            <pc:sldMk cId="2722255878" sldId="4764"/>
            <ac:spMk id="28" creationId="{8995AF7F-FD40-76D3-0222-35F68524D734}"/>
          </ac:spMkLst>
        </pc:spChg>
        <pc:spChg chg="add mod">
          <ac:chgData name="Pradeep Sheoran" userId="31191240-a922-4e7a-a20d-6bacf10a9b5a" providerId="ADAL" clId="{C1C4AE9C-2917-4359-A735-26143F49853E}" dt="2024-11-20T10:59:46.326" v="476"/>
          <ac:spMkLst>
            <pc:docMk/>
            <pc:sldMk cId="2722255878" sldId="4764"/>
            <ac:spMk id="30" creationId="{99635EDD-3BB3-DE9E-2D4E-BE525307EA04}"/>
          </ac:spMkLst>
        </pc:spChg>
        <pc:spChg chg="del">
          <ac:chgData name="Pradeep Sheoran" userId="31191240-a922-4e7a-a20d-6bacf10a9b5a" providerId="ADAL" clId="{C1C4AE9C-2917-4359-A735-26143F49853E}" dt="2024-11-20T10:59:36.516" v="474" actId="478"/>
          <ac:spMkLst>
            <pc:docMk/>
            <pc:sldMk cId="2722255878" sldId="4764"/>
            <ac:spMk id="32" creationId="{F86F2070-5FAF-9BB6-5DDB-B1C248539404}"/>
          </ac:spMkLst>
        </pc:spChg>
        <pc:spChg chg="del">
          <ac:chgData name="Pradeep Sheoran" userId="31191240-a922-4e7a-a20d-6bacf10a9b5a" providerId="ADAL" clId="{C1C4AE9C-2917-4359-A735-26143F49853E}" dt="2024-11-20T10:59:36.516" v="474" actId="478"/>
          <ac:spMkLst>
            <pc:docMk/>
            <pc:sldMk cId="2722255878" sldId="4764"/>
            <ac:spMk id="33" creationId="{F739C5DC-B666-669C-6943-33977D150A69}"/>
          </ac:spMkLst>
        </pc:spChg>
        <pc:spChg chg="add mod">
          <ac:chgData name="Pradeep Sheoran" userId="31191240-a922-4e7a-a20d-6bacf10a9b5a" providerId="ADAL" clId="{C1C4AE9C-2917-4359-A735-26143F49853E}" dt="2024-11-20T10:59:46.326" v="476"/>
          <ac:spMkLst>
            <pc:docMk/>
            <pc:sldMk cId="2722255878" sldId="4764"/>
            <ac:spMk id="34" creationId="{F9EAA604-C637-A554-0D44-02BEA1905970}"/>
          </ac:spMkLst>
        </pc:spChg>
        <pc:spChg chg="add mod">
          <ac:chgData name="Pradeep Sheoran" userId="31191240-a922-4e7a-a20d-6bacf10a9b5a" providerId="ADAL" clId="{C1C4AE9C-2917-4359-A735-26143F49853E}" dt="2024-11-20T10:59:46.326" v="476"/>
          <ac:spMkLst>
            <pc:docMk/>
            <pc:sldMk cId="2722255878" sldId="4764"/>
            <ac:spMk id="35" creationId="{AF478DAC-EB24-0EA1-96AD-6F2AB646AD8B}"/>
          </ac:spMkLst>
        </pc:spChg>
        <pc:spChg chg="del">
          <ac:chgData name="Pradeep Sheoran" userId="31191240-a922-4e7a-a20d-6bacf10a9b5a" providerId="ADAL" clId="{C1C4AE9C-2917-4359-A735-26143F49853E}" dt="2024-11-20T10:59:36.516" v="474" actId="478"/>
          <ac:spMkLst>
            <pc:docMk/>
            <pc:sldMk cId="2722255878" sldId="4764"/>
            <ac:spMk id="36" creationId="{247A2087-D35F-FDCC-2782-01CC49C3B370}"/>
          </ac:spMkLst>
        </pc:spChg>
        <pc:spChg chg="add mod">
          <ac:chgData name="Pradeep Sheoran" userId="31191240-a922-4e7a-a20d-6bacf10a9b5a" providerId="ADAL" clId="{C1C4AE9C-2917-4359-A735-26143F49853E}" dt="2024-11-20T10:59:46.326" v="476"/>
          <ac:spMkLst>
            <pc:docMk/>
            <pc:sldMk cId="2722255878" sldId="4764"/>
            <ac:spMk id="38" creationId="{02532980-4953-EC94-1C3C-2917C6C9BED3}"/>
          </ac:spMkLst>
        </pc:spChg>
        <pc:spChg chg="add mod">
          <ac:chgData name="Pradeep Sheoran" userId="31191240-a922-4e7a-a20d-6bacf10a9b5a" providerId="ADAL" clId="{C1C4AE9C-2917-4359-A735-26143F49853E}" dt="2024-11-20T10:59:46.326" v="476"/>
          <ac:spMkLst>
            <pc:docMk/>
            <pc:sldMk cId="2722255878" sldId="4764"/>
            <ac:spMk id="39" creationId="{9D80C195-6F40-A818-19CE-7292E739DF01}"/>
          </ac:spMkLst>
        </pc:spChg>
        <pc:spChg chg="add mod">
          <ac:chgData name="Pradeep Sheoran" userId="31191240-a922-4e7a-a20d-6bacf10a9b5a" providerId="ADAL" clId="{C1C4AE9C-2917-4359-A735-26143F49853E}" dt="2024-11-20T10:59:46.326" v="476"/>
          <ac:spMkLst>
            <pc:docMk/>
            <pc:sldMk cId="2722255878" sldId="4764"/>
            <ac:spMk id="40" creationId="{9CB4553C-6D77-A9B1-0711-D0517EDBD078}"/>
          </ac:spMkLst>
        </pc:spChg>
        <pc:spChg chg="add mod">
          <ac:chgData name="Pradeep Sheoran" userId="31191240-a922-4e7a-a20d-6bacf10a9b5a" providerId="ADAL" clId="{C1C4AE9C-2917-4359-A735-26143F49853E}" dt="2024-11-20T10:59:46.326" v="476"/>
          <ac:spMkLst>
            <pc:docMk/>
            <pc:sldMk cId="2722255878" sldId="4764"/>
            <ac:spMk id="41" creationId="{A8F702FD-7203-4D63-90C3-831303937A27}"/>
          </ac:spMkLst>
        </pc:spChg>
        <pc:spChg chg="add mod">
          <ac:chgData name="Pradeep Sheoran" userId="31191240-a922-4e7a-a20d-6bacf10a9b5a" providerId="ADAL" clId="{C1C4AE9C-2917-4359-A735-26143F49853E}" dt="2024-11-20T10:59:46.326" v="476"/>
          <ac:spMkLst>
            <pc:docMk/>
            <pc:sldMk cId="2722255878" sldId="4764"/>
            <ac:spMk id="42" creationId="{0EE6341D-D600-2750-340C-B5690C3C19CF}"/>
          </ac:spMkLst>
        </pc:spChg>
        <pc:spChg chg="add mod">
          <ac:chgData name="Pradeep Sheoran" userId="31191240-a922-4e7a-a20d-6bacf10a9b5a" providerId="ADAL" clId="{C1C4AE9C-2917-4359-A735-26143F49853E}" dt="2024-11-20T10:59:46.326" v="476"/>
          <ac:spMkLst>
            <pc:docMk/>
            <pc:sldMk cId="2722255878" sldId="4764"/>
            <ac:spMk id="43" creationId="{1DAF3DA4-0EEE-5F5A-E5EE-2FDBB40DC4F6}"/>
          </ac:spMkLst>
        </pc:spChg>
        <pc:spChg chg="add mod">
          <ac:chgData name="Pradeep Sheoran" userId="31191240-a922-4e7a-a20d-6bacf10a9b5a" providerId="ADAL" clId="{C1C4AE9C-2917-4359-A735-26143F49853E}" dt="2024-11-20T10:59:46.326" v="476"/>
          <ac:spMkLst>
            <pc:docMk/>
            <pc:sldMk cId="2722255878" sldId="4764"/>
            <ac:spMk id="45" creationId="{C125E349-35DC-8395-FA9F-D45CFEC05F00}"/>
          </ac:spMkLst>
        </pc:spChg>
        <pc:spChg chg="add mod">
          <ac:chgData name="Pradeep Sheoran" userId="31191240-a922-4e7a-a20d-6bacf10a9b5a" providerId="ADAL" clId="{C1C4AE9C-2917-4359-A735-26143F49853E}" dt="2024-11-20T10:59:46.326" v="476"/>
          <ac:spMkLst>
            <pc:docMk/>
            <pc:sldMk cId="2722255878" sldId="4764"/>
            <ac:spMk id="46" creationId="{05F7387A-67D7-C6BD-56C0-53AE89529DC3}"/>
          </ac:spMkLst>
        </pc:spChg>
        <pc:inkChg chg="add mod">
          <ac:chgData name="Pradeep Sheoran" userId="31191240-a922-4e7a-a20d-6bacf10a9b5a" providerId="ADAL" clId="{C1C4AE9C-2917-4359-A735-26143F49853E}" dt="2024-11-20T10:59:46.326" v="476"/>
          <ac:inkMkLst>
            <pc:docMk/>
            <pc:sldMk cId="2722255878" sldId="4764"/>
            <ac:inkMk id="10" creationId="{C83102E9-FCD0-D26D-EB37-B4135C12C62C}"/>
          </ac:inkMkLst>
        </pc:inkChg>
        <pc:cxnChg chg="del mod">
          <ac:chgData name="Pradeep Sheoran" userId="31191240-a922-4e7a-a20d-6bacf10a9b5a" providerId="ADAL" clId="{C1C4AE9C-2917-4359-A735-26143F49853E}" dt="2024-11-20T10:59:36.516" v="474" actId="478"/>
          <ac:cxnSpMkLst>
            <pc:docMk/>
            <pc:sldMk cId="2722255878" sldId="4764"/>
            <ac:cxnSpMk id="15" creationId="{29F61010-32DC-FA00-2653-9983AE08AAE0}"/>
          </ac:cxnSpMkLst>
        </pc:cxnChg>
        <pc:cxnChg chg="add mod">
          <ac:chgData name="Pradeep Sheoran" userId="31191240-a922-4e7a-a20d-6bacf10a9b5a" providerId="ADAL" clId="{C1C4AE9C-2917-4359-A735-26143F49853E}" dt="2024-11-20T10:59:46.326" v="476"/>
          <ac:cxnSpMkLst>
            <pc:docMk/>
            <pc:sldMk cId="2722255878" sldId="4764"/>
            <ac:cxnSpMk id="16" creationId="{B1EF704B-913E-66D2-1BDB-47EDB77C974F}"/>
          </ac:cxnSpMkLst>
        </pc:cxnChg>
        <pc:cxnChg chg="del mod">
          <ac:chgData name="Pradeep Sheoran" userId="31191240-a922-4e7a-a20d-6bacf10a9b5a" providerId="ADAL" clId="{C1C4AE9C-2917-4359-A735-26143F49853E}" dt="2024-11-20T10:59:36.516" v="474" actId="478"/>
          <ac:cxnSpMkLst>
            <pc:docMk/>
            <pc:sldMk cId="2722255878" sldId="4764"/>
            <ac:cxnSpMk id="22" creationId="{2A569B08-BDBE-483B-4AD2-B31AFDE01DEC}"/>
          </ac:cxnSpMkLst>
        </pc:cxnChg>
        <pc:cxnChg chg="del mod">
          <ac:chgData name="Pradeep Sheoran" userId="31191240-a922-4e7a-a20d-6bacf10a9b5a" providerId="ADAL" clId="{C1C4AE9C-2917-4359-A735-26143F49853E}" dt="2024-11-20T10:59:36.516" v="474" actId="478"/>
          <ac:cxnSpMkLst>
            <pc:docMk/>
            <pc:sldMk cId="2722255878" sldId="4764"/>
            <ac:cxnSpMk id="23" creationId="{EB9BD0C3-D0F1-E724-5886-CFE7999BF294}"/>
          </ac:cxnSpMkLst>
        </pc:cxnChg>
        <pc:cxnChg chg="del mod">
          <ac:chgData name="Pradeep Sheoran" userId="31191240-a922-4e7a-a20d-6bacf10a9b5a" providerId="ADAL" clId="{C1C4AE9C-2917-4359-A735-26143F49853E}" dt="2024-11-20T10:59:36.516" v="474" actId="478"/>
          <ac:cxnSpMkLst>
            <pc:docMk/>
            <pc:sldMk cId="2722255878" sldId="4764"/>
            <ac:cxnSpMk id="24" creationId="{30C4CEBF-8037-3087-077C-7A6846F0EFFF}"/>
          </ac:cxnSpMkLst>
        </pc:cxnChg>
        <pc:cxnChg chg="add mod">
          <ac:chgData name="Pradeep Sheoran" userId="31191240-a922-4e7a-a20d-6bacf10a9b5a" providerId="ADAL" clId="{C1C4AE9C-2917-4359-A735-26143F49853E}" dt="2024-11-20T10:59:46.326" v="476"/>
          <ac:cxnSpMkLst>
            <pc:docMk/>
            <pc:sldMk cId="2722255878" sldId="4764"/>
            <ac:cxnSpMk id="29" creationId="{1D8CAA84-9328-D279-3E18-82C04CF2CCD7}"/>
          </ac:cxnSpMkLst>
        </pc:cxnChg>
        <pc:cxnChg chg="add mod">
          <ac:chgData name="Pradeep Sheoran" userId="31191240-a922-4e7a-a20d-6bacf10a9b5a" providerId="ADAL" clId="{C1C4AE9C-2917-4359-A735-26143F49853E}" dt="2024-11-20T10:59:46.326" v="476"/>
          <ac:cxnSpMkLst>
            <pc:docMk/>
            <pc:sldMk cId="2722255878" sldId="4764"/>
            <ac:cxnSpMk id="31" creationId="{4A58DA34-E6D3-DBC7-771B-03CED8DC2160}"/>
          </ac:cxnSpMkLst>
        </pc:cxnChg>
        <pc:cxnChg chg="add mod">
          <ac:chgData name="Pradeep Sheoran" userId="31191240-a922-4e7a-a20d-6bacf10a9b5a" providerId="ADAL" clId="{C1C4AE9C-2917-4359-A735-26143F49853E}" dt="2024-11-20T10:59:46.326" v="476"/>
          <ac:cxnSpMkLst>
            <pc:docMk/>
            <pc:sldMk cId="2722255878" sldId="4764"/>
            <ac:cxnSpMk id="37" creationId="{C931B7D1-E28F-5AC2-9658-94F3701AF617}"/>
          </ac:cxnSpMkLst>
        </pc:cxnChg>
        <pc:cxnChg chg="add mod">
          <ac:chgData name="Pradeep Sheoran" userId="31191240-a922-4e7a-a20d-6bacf10a9b5a" providerId="ADAL" clId="{C1C4AE9C-2917-4359-A735-26143F49853E}" dt="2024-11-20T10:59:46.326" v="476"/>
          <ac:cxnSpMkLst>
            <pc:docMk/>
            <pc:sldMk cId="2722255878" sldId="4764"/>
            <ac:cxnSpMk id="44" creationId="{EC06DC31-6263-EF2F-61C3-F79A4E2FA9FC}"/>
          </ac:cxnSpMkLst>
        </pc:cxnChg>
      </pc:sldChg>
      <pc:sldChg chg="addSp delSp modSp mod">
        <pc:chgData name="Pradeep Sheoran" userId="31191240-a922-4e7a-a20d-6bacf10a9b5a" providerId="ADAL" clId="{C1C4AE9C-2917-4359-A735-26143F49853E}" dt="2024-11-20T11:29:28.582" v="1062" actId="1076"/>
        <pc:sldMkLst>
          <pc:docMk/>
          <pc:sldMk cId="2119546064" sldId="4765"/>
        </pc:sldMkLst>
        <pc:spChg chg="del mod">
          <ac:chgData name="Pradeep Sheoran" userId="31191240-a922-4e7a-a20d-6bacf10a9b5a" providerId="ADAL" clId="{C1C4AE9C-2917-4359-A735-26143F49853E}" dt="2024-11-20T11:29:03.292" v="1058" actId="478"/>
          <ac:spMkLst>
            <pc:docMk/>
            <pc:sldMk cId="2119546064" sldId="4765"/>
            <ac:spMk id="4" creationId="{C85F31B5-1DFB-9404-B62E-9F04C252ED2E}"/>
          </ac:spMkLst>
        </pc:spChg>
        <pc:spChg chg="del">
          <ac:chgData name="Pradeep Sheoran" userId="31191240-a922-4e7a-a20d-6bacf10a9b5a" providerId="ADAL" clId="{C1C4AE9C-2917-4359-A735-26143F49853E}" dt="2024-11-20T11:29:20.520" v="1059" actId="478"/>
          <ac:spMkLst>
            <pc:docMk/>
            <pc:sldMk cId="2119546064" sldId="4765"/>
            <ac:spMk id="6" creationId="{2FA4B2FB-3EBC-77A6-C3FC-CBFEC7EF6D2B}"/>
          </ac:spMkLst>
        </pc:spChg>
        <pc:graphicFrameChg chg="mod modGraphic">
          <ac:chgData name="Pradeep Sheoran" userId="31191240-a922-4e7a-a20d-6bacf10a9b5a" providerId="ADAL" clId="{C1C4AE9C-2917-4359-A735-26143F49853E}" dt="2024-11-20T11:29:23.477" v="1061" actId="20577"/>
          <ac:graphicFrameMkLst>
            <pc:docMk/>
            <pc:sldMk cId="2119546064" sldId="4765"/>
            <ac:graphicFrameMk id="2" creationId="{DE2772D2-D6BA-2245-550C-B1347F86CABF}"/>
          </ac:graphicFrameMkLst>
        </pc:graphicFrameChg>
        <pc:graphicFrameChg chg="add mod modGraphic">
          <ac:chgData name="Pradeep Sheoran" userId="31191240-a922-4e7a-a20d-6bacf10a9b5a" providerId="ADAL" clId="{C1C4AE9C-2917-4359-A735-26143F49853E}" dt="2024-11-20T11:29:28.582" v="1062" actId="1076"/>
          <ac:graphicFrameMkLst>
            <pc:docMk/>
            <pc:sldMk cId="2119546064" sldId="4765"/>
            <ac:graphicFrameMk id="3" creationId="{62E593F5-78D8-5F03-FE39-4252DBFF0F94}"/>
          </ac:graphicFrameMkLst>
        </pc:graphicFrameChg>
      </pc:sldChg>
      <pc:sldChg chg="add del">
        <pc:chgData name="Pradeep Sheoran" userId="31191240-a922-4e7a-a20d-6bacf10a9b5a" providerId="ADAL" clId="{C1C4AE9C-2917-4359-A735-26143F49853E}" dt="2024-11-20T11:15:17.829" v="898" actId="47"/>
        <pc:sldMkLst>
          <pc:docMk/>
          <pc:sldMk cId="132610608" sldId="4766"/>
        </pc:sldMkLst>
      </pc:sldChg>
      <pc:sldChg chg="modSp add mod">
        <pc:chgData name="Pradeep Sheoran" userId="31191240-a922-4e7a-a20d-6bacf10a9b5a" providerId="ADAL" clId="{C1C4AE9C-2917-4359-A735-26143F49853E}" dt="2024-11-20T12:01:27.620" v="1119" actId="113"/>
        <pc:sldMkLst>
          <pc:docMk/>
          <pc:sldMk cId="3440985672" sldId="4767"/>
        </pc:sldMkLst>
        <pc:spChg chg="mod">
          <ac:chgData name="Pradeep Sheoran" userId="31191240-a922-4e7a-a20d-6bacf10a9b5a" providerId="ADAL" clId="{C1C4AE9C-2917-4359-A735-26143F49853E}" dt="2024-11-20T12:01:27.620" v="1119" actId="113"/>
          <ac:spMkLst>
            <pc:docMk/>
            <pc:sldMk cId="3440985672" sldId="4767"/>
            <ac:spMk id="3" creationId="{08070EF1-A54F-C0FE-A821-85A6976BED85}"/>
          </ac:spMkLst>
        </pc:spChg>
        <pc:spChg chg="mod">
          <ac:chgData name="Pradeep Sheoran" userId="31191240-a922-4e7a-a20d-6bacf10a9b5a" providerId="ADAL" clId="{C1C4AE9C-2917-4359-A735-26143F49853E}" dt="2024-11-20T11:09:05.460" v="716" actId="20577"/>
          <ac:spMkLst>
            <pc:docMk/>
            <pc:sldMk cId="3440985672" sldId="4767"/>
            <ac:spMk id="5" creationId="{371D8011-B6BF-41D7-90EC-3E77D9AD044B}"/>
          </ac:spMkLst>
        </pc:spChg>
      </pc:sldChg>
    </pc:docChg>
  </pc:docChgLst>
  <pc:docChgLst>
    <pc:chgData name="Jagrit Khanna" userId="d4fa43fa-4abe-4d35-9d9a-736a10166904" providerId="ADAL" clId="{E307CEEA-6352-4110-8A81-C7753793D9F4}"/>
    <pc:docChg chg="undo custSel modSld">
      <pc:chgData name="Jagrit Khanna" userId="d4fa43fa-4abe-4d35-9d9a-736a10166904" providerId="ADAL" clId="{E307CEEA-6352-4110-8A81-C7753793D9F4}" dt="2024-05-23T09:47:32.323" v="401" actId="14100"/>
      <pc:docMkLst>
        <pc:docMk/>
      </pc:docMkLst>
      <pc:sldChg chg="modSp mod">
        <pc:chgData name="Jagrit Khanna" userId="d4fa43fa-4abe-4d35-9d9a-736a10166904" providerId="ADAL" clId="{E307CEEA-6352-4110-8A81-C7753793D9F4}" dt="2024-05-23T08:39:21.976" v="362" actId="20577"/>
        <pc:sldMkLst>
          <pc:docMk/>
          <pc:sldMk cId="2893317613" sldId="2957"/>
        </pc:sldMkLst>
        <pc:spChg chg="mod">
          <ac:chgData name="Jagrit Khanna" userId="d4fa43fa-4abe-4d35-9d9a-736a10166904" providerId="ADAL" clId="{E307CEEA-6352-4110-8A81-C7753793D9F4}" dt="2024-05-23T08:39:21.976" v="362" actId="20577"/>
          <ac:spMkLst>
            <pc:docMk/>
            <pc:sldMk cId="2893317613" sldId="2957"/>
            <ac:spMk id="56" creationId="{4E66A46D-C34A-D375-1D10-C843B01F92DD}"/>
          </ac:spMkLst>
        </pc:spChg>
      </pc:sldChg>
      <pc:sldChg chg="modSp mod">
        <pc:chgData name="Jagrit Khanna" userId="d4fa43fa-4abe-4d35-9d9a-736a10166904" providerId="ADAL" clId="{E307CEEA-6352-4110-8A81-C7753793D9F4}" dt="2024-05-23T09:35:18.446" v="366" actId="13926"/>
        <pc:sldMkLst>
          <pc:docMk/>
          <pc:sldMk cId="3143322698" sldId="4640"/>
        </pc:sldMkLst>
        <pc:spChg chg="mod">
          <ac:chgData name="Jagrit Khanna" userId="d4fa43fa-4abe-4d35-9d9a-736a10166904" providerId="ADAL" clId="{E307CEEA-6352-4110-8A81-C7753793D9F4}" dt="2024-05-23T09:35:18.446" v="366" actId="13926"/>
          <ac:spMkLst>
            <pc:docMk/>
            <pc:sldMk cId="3143322698" sldId="4640"/>
            <ac:spMk id="5" creationId="{00000000-0000-0000-0000-000000000000}"/>
          </ac:spMkLst>
        </pc:spChg>
      </pc:sldChg>
      <pc:sldChg chg="modSp mod">
        <pc:chgData name="Jagrit Khanna" userId="d4fa43fa-4abe-4d35-9d9a-736a10166904" providerId="ADAL" clId="{E307CEEA-6352-4110-8A81-C7753793D9F4}" dt="2024-05-23T07:59:08.421" v="249" actId="14100"/>
        <pc:sldMkLst>
          <pc:docMk/>
          <pc:sldMk cId="3192375855" sldId="4642"/>
        </pc:sldMkLst>
        <pc:spChg chg="mod">
          <ac:chgData name="Jagrit Khanna" userId="d4fa43fa-4abe-4d35-9d9a-736a10166904" providerId="ADAL" clId="{E307CEEA-6352-4110-8A81-C7753793D9F4}" dt="2024-05-23T07:58:07.693" v="238" actId="1037"/>
          <ac:spMkLst>
            <pc:docMk/>
            <pc:sldMk cId="3192375855" sldId="4642"/>
            <ac:spMk id="2" creationId="{DB85D8B3-A6A1-6152-0FDD-7DB9BD5B8C18}"/>
          </ac:spMkLst>
        </pc:spChg>
        <pc:spChg chg="mod">
          <ac:chgData name="Jagrit Khanna" userId="d4fa43fa-4abe-4d35-9d9a-736a10166904" providerId="ADAL" clId="{E307CEEA-6352-4110-8A81-C7753793D9F4}" dt="2024-05-23T07:59:08.421" v="249" actId="14100"/>
          <ac:spMkLst>
            <pc:docMk/>
            <pc:sldMk cId="3192375855" sldId="4642"/>
            <ac:spMk id="3" creationId="{E8EEB65E-2B92-9A3E-8678-A366B74B0702}"/>
          </ac:spMkLst>
        </pc:spChg>
      </pc:sldChg>
      <pc:sldChg chg="delSp modSp mod">
        <pc:chgData name="Jagrit Khanna" userId="d4fa43fa-4abe-4d35-9d9a-736a10166904" providerId="ADAL" clId="{E307CEEA-6352-4110-8A81-C7753793D9F4}" dt="2024-05-23T09:47:32.323" v="401" actId="14100"/>
        <pc:sldMkLst>
          <pc:docMk/>
          <pc:sldMk cId="2000247285" sldId="4738"/>
        </pc:sldMkLst>
        <pc:spChg chg="mod">
          <ac:chgData name="Jagrit Khanna" userId="d4fa43fa-4abe-4d35-9d9a-736a10166904" providerId="ADAL" clId="{E307CEEA-6352-4110-8A81-C7753793D9F4}" dt="2024-05-23T09:47:32.323" v="401" actId="14100"/>
          <ac:spMkLst>
            <pc:docMk/>
            <pc:sldMk cId="2000247285" sldId="4738"/>
            <ac:spMk id="106" creationId="{E8CC994B-CC92-459F-0D41-DF73B2E6AFEC}"/>
          </ac:spMkLst>
        </pc:spChg>
        <pc:spChg chg="del">
          <ac:chgData name="Jagrit Khanna" userId="d4fa43fa-4abe-4d35-9d9a-736a10166904" providerId="ADAL" clId="{E307CEEA-6352-4110-8A81-C7753793D9F4}" dt="2024-05-23T09:36:37.891" v="367" actId="478"/>
          <ac:spMkLst>
            <pc:docMk/>
            <pc:sldMk cId="2000247285" sldId="4738"/>
            <ac:spMk id="108" creationId="{E07B8BD5-B63E-BB34-B73F-18CB9D3AB355}"/>
          </ac:spMkLst>
        </pc:spChg>
        <pc:spChg chg="mod">
          <ac:chgData name="Jagrit Khanna" userId="d4fa43fa-4abe-4d35-9d9a-736a10166904" providerId="ADAL" clId="{E307CEEA-6352-4110-8A81-C7753793D9F4}" dt="2024-05-23T09:47:27.270" v="400" actId="1037"/>
          <ac:spMkLst>
            <pc:docMk/>
            <pc:sldMk cId="2000247285" sldId="4738"/>
            <ac:spMk id="109" creationId="{0FAF34C7-2F4D-EAFE-F2B4-A1559D5FE655}"/>
          </ac:spMkLst>
        </pc:spChg>
        <pc:spChg chg="mod">
          <ac:chgData name="Jagrit Khanna" userId="d4fa43fa-4abe-4d35-9d9a-736a10166904" providerId="ADAL" clId="{E307CEEA-6352-4110-8A81-C7753793D9F4}" dt="2024-05-23T09:47:27.270" v="400" actId="1037"/>
          <ac:spMkLst>
            <pc:docMk/>
            <pc:sldMk cId="2000247285" sldId="4738"/>
            <ac:spMk id="110" creationId="{B30D3A12-9B48-C624-9C87-487767FCCA0C}"/>
          </ac:spMkLst>
        </pc:spChg>
        <pc:spChg chg="mod">
          <ac:chgData name="Jagrit Khanna" userId="d4fa43fa-4abe-4d35-9d9a-736a10166904" providerId="ADAL" clId="{E307CEEA-6352-4110-8A81-C7753793D9F4}" dt="2024-05-23T09:47:27.270" v="400" actId="1037"/>
          <ac:spMkLst>
            <pc:docMk/>
            <pc:sldMk cId="2000247285" sldId="4738"/>
            <ac:spMk id="111" creationId="{505A1CD3-01FE-9A40-A833-1C2EC116E00E}"/>
          </ac:spMkLst>
        </pc:spChg>
      </pc:sldChg>
      <pc:sldChg chg="modSp mod">
        <pc:chgData name="Jagrit Khanna" userId="d4fa43fa-4abe-4d35-9d9a-736a10166904" providerId="ADAL" clId="{E307CEEA-6352-4110-8A81-C7753793D9F4}" dt="2024-05-23T09:19:47.477" v="364" actId="20577"/>
        <pc:sldMkLst>
          <pc:docMk/>
          <pc:sldMk cId="2742959623" sldId="4746"/>
        </pc:sldMkLst>
        <pc:spChg chg="mod">
          <ac:chgData name="Jagrit Khanna" userId="d4fa43fa-4abe-4d35-9d9a-736a10166904" providerId="ADAL" clId="{E307CEEA-6352-4110-8A81-C7753793D9F4}" dt="2024-05-23T09:19:47.477" v="364" actId="20577"/>
          <ac:spMkLst>
            <pc:docMk/>
            <pc:sldMk cId="2742959623" sldId="4746"/>
            <ac:spMk id="13" creationId="{B1779E22-DE54-9E97-7258-C7AA5304DFCE}"/>
          </ac:spMkLst>
        </pc:spChg>
      </pc:sldChg>
      <pc:sldChg chg="addSp modSp mod">
        <pc:chgData name="Jagrit Khanna" userId="d4fa43fa-4abe-4d35-9d9a-736a10166904" providerId="ADAL" clId="{E307CEEA-6352-4110-8A81-C7753793D9F4}" dt="2024-05-23T09:26:14.416" v="365" actId="20577"/>
        <pc:sldMkLst>
          <pc:docMk/>
          <pc:sldMk cId="235770368" sldId="4748"/>
        </pc:sldMkLst>
        <pc:spChg chg="add mod">
          <ac:chgData name="Jagrit Khanna" userId="d4fa43fa-4abe-4d35-9d9a-736a10166904" providerId="ADAL" clId="{E307CEEA-6352-4110-8A81-C7753793D9F4}" dt="2024-05-23T09:26:14.416" v="365" actId="20577"/>
          <ac:spMkLst>
            <pc:docMk/>
            <pc:sldMk cId="235770368" sldId="4748"/>
            <ac:spMk id="4" creationId="{3EBDA457-AAFC-ADB4-E6B3-54AE45781769}"/>
          </ac:spMkLst>
        </pc:spChg>
        <pc:spChg chg="mod">
          <ac:chgData name="Jagrit Khanna" userId="d4fa43fa-4abe-4d35-9d9a-736a10166904" providerId="ADAL" clId="{E307CEEA-6352-4110-8A81-C7753793D9F4}" dt="2024-05-23T07:38:03.338" v="46" actId="14100"/>
          <ac:spMkLst>
            <pc:docMk/>
            <pc:sldMk cId="235770368" sldId="4748"/>
            <ac:spMk id="46" creationId="{B130253B-4A22-F4F3-0A76-254475E606E7}"/>
          </ac:spMkLst>
        </pc:spChg>
        <pc:spChg chg="mod">
          <ac:chgData name="Jagrit Khanna" userId="d4fa43fa-4abe-4d35-9d9a-736a10166904" providerId="ADAL" clId="{E307CEEA-6352-4110-8A81-C7753793D9F4}" dt="2024-05-23T07:36:43.521" v="22" actId="1035"/>
          <ac:spMkLst>
            <pc:docMk/>
            <pc:sldMk cId="235770368" sldId="4748"/>
            <ac:spMk id="47" creationId="{2A426ABD-5034-0532-9551-EA4EFF0DE4CD}"/>
          </ac:spMkLst>
        </pc:spChg>
        <pc:spChg chg="mod">
          <ac:chgData name="Jagrit Khanna" userId="d4fa43fa-4abe-4d35-9d9a-736a10166904" providerId="ADAL" clId="{E307CEEA-6352-4110-8A81-C7753793D9F4}" dt="2024-05-23T07:36:43.521" v="22" actId="1035"/>
          <ac:spMkLst>
            <pc:docMk/>
            <pc:sldMk cId="235770368" sldId="4748"/>
            <ac:spMk id="49" creationId="{1C47139D-5112-7AAC-6AC5-85D8B3EB25E9}"/>
          </ac:spMkLst>
        </pc:spChg>
        <pc:spChg chg="mod">
          <ac:chgData name="Jagrit Khanna" userId="d4fa43fa-4abe-4d35-9d9a-736a10166904" providerId="ADAL" clId="{E307CEEA-6352-4110-8A81-C7753793D9F4}" dt="2024-05-23T07:36:43.521" v="22" actId="1035"/>
          <ac:spMkLst>
            <pc:docMk/>
            <pc:sldMk cId="235770368" sldId="4748"/>
            <ac:spMk id="50" creationId="{FC1B40C0-58F5-8F91-E66F-96DDD36161A7}"/>
          </ac:spMkLst>
        </pc:spChg>
        <pc:spChg chg="mod">
          <ac:chgData name="Jagrit Khanna" userId="d4fa43fa-4abe-4d35-9d9a-736a10166904" providerId="ADAL" clId="{E307CEEA-6352-4110-8A81-C7753793D9F4}" dt="2024-05-23T07:36:48.233" v="31" actId="1035"/>
          <ac:spMkLst>
            <pc:docMk/>
            <pc:sldMk cId="235770368" sldId="4748"/>
            <ac:spMk id="51" creationId="{937EAECF-DABC-632C-F7E5-F64750269198}"/>
          </ac:spMkLst>
        </pc:spChg>
        <pc:spChg chg="mod">
          <ac:chgData name="Jagrit Khanna" userId="d4fa43fa-4abe-4d35-9d9a-736a10166904" providerId="ADAL" clId="{E307CEEA-6352-4110-8A81-C7753793D9F4}" dt="2024-05-23T07:36:48.233" v="31" actId="1035"/>
          <ac:spMkLst>
            <pc:docMk/>
            <pc:sldMk cId="235770368" sldId="4748"/>
            <ac:spMk id="52" creationId="{B3703280-A585-2CEF-F415-BA28019A3B11}"/>
          </ac:spMkLst>
        </pc:spChg>
        <pc:cxnChg chg="mod">
          <ac:chgData name="Jagrit Khanna" userId="d4fa43fa-4abe-4d35-9d9a-736a10166904" providerId="ADAL" clId="{E307CEEA-6352-4110-8A81-C7753793D9F4}" dt="2024-05-23T07:38:14.701" v="68" actId="1035"/>
          <ac:cxnSpMkLst>
            <pc:docMk/>
            <pc:sldMk cId="235770368" sldId="4748"/>
            <ac:cxnSpMk id="48" creationId="{A4127A4E-9A77-9E05-685F-6754866F1605}"/>
          </ac:cxnSpMkLst>
        </pc:cxnChg>
      </pc:sldChg>
      <pc:sldChg chg="addSp delSp modSp mod">
        <pc:chgData name="Jagrit Khanna" userId="d4fa43fa-4abe-4d35-9d9a-736a10166904" providerId="ADAL" clId="{E307CEEA-6352-4110-8A81-C7753793D9F4}" dt="2024-05-23T07:57:02.991" v="149" actId="1076"/>
        <pc:sldMkLst>
          <pc:docMk/>
          <pc:sldMk cId="155551464" sldId="4750"/>
        </pc:sldMkLst>
        <pc:spChg chg="mod">
          <ac:chgData name="Jagrit Khanna" userId="d4fa43fa-4abe-4d35-9d9a-736a10166904" providerId="ADAL" clId="{E307CEEA-6352-4110-8A81-C7753793D9F4}" dt="2024-05-23T07:56:59.319" v="148" actId="14100"/>
          <ac:spMkLst>
            <pc:docMk/>
            <pc:sldMk cId="155551464" sldId="4750"/>
            <ac:spMk id="11" creationId="{730DF083-5795-E0A6-EEE8-CC0A7C2D2F4C}"/>
          </ac:spMkLst>
        </pc:spChg>
        <pc:spChg chg="mod">
          <ac:chgData name="Jagrit Khanna" userId="d4fa43fa-4abe-4d35-9d9a-736a10166904" providerId="ADAL" clId="{E307CEEA-6352-4110-8A81-C7753793D9F4}" dt="2024-05-23T07:56:40.813" v="145" actId="20577"/>
          <ac:spMkLst>
            <pc:docMk/>
            <pc:sldMk cId="155551464" sldId="4750"/>
            <ac:spMk id="12" creationId="{642638E0-7068-AE20-5062-504E2B972854}"/>
          </ac:spMkLst>
        </pc:spChg>
        <pc:spChg chg="mod">
          <ac:chgData name="Jagrit Khanna" userId="d4fa43fa-4abe-4d35-9d9a-736a10166904" providerId="ADAL" clId="{E307CEEA-6352-4110-8A81-C7753793D9F4}" dt="2024-05-23T07:53:08.381" v="69" actId="1076"/>
          <ac:spMkLst>
            <pc:docMk/>
            <pc:sldMk cId="155551464" sldId="4750"/>
            <ac:spMk id="13" creationId="{C1797096-FE0A-EC6B-152E-4D87E17E0903}"/>
          </ac:spMkLst>
        </pc:spChg>
        <pc:spChg chg="mod">
          <ac:chgData name="Jagrit Khanna" userId="d4fa43fa-4abe-4d35-9d9a-736a10166904" providerId="ADAL" clId="{E307CEEA-6352-4110-8A81-C7753793D9F4}" dt="2024-05-23T07:56:09.760" v="87" actId="1076"/>
          <ac:spMkLst>
            <pc:docMk/>
            <pc:sldMk cId="155551464" sldId="4750"/>
            <ac:spMk id="14" creationId="{1D3E6CC9-02DB-2756-61DE-77F8EAF0F1A6}"/>
          </ac:spMkLst>
        </pc:spChg>
        <pc:picChg chg="add del mod">
          <ac:chgData name="Jagrit Khanna" userId="d4fa43fa-4abe-4d35-9d9a-736a10166904" providerId="ADAL" clId="{E307CEEA-6352-4110-8A81-C7753793D9F4}" dt="2024-05-23T07:57:02.991" v="149" actId="1076"/>
          <ac:picMkLst>
            <pc:docMk/>
            <pc:sldMk cId="155551464" sldId="4750"/>
            <ac:picMk id="2" creationId="{33CE589D-2B21-2EF1-2D22-49599FC57E0A}"/>
          </ac:picMkLst>
        </pc:picChg>
        <pc:picChg chg="add del">
          <ac:chgData name="Jagrit Khanna" userId="d4fa43fa-4abe-4d35-9d9a-736a10166904" providerId="ADAL" clId="{E307CEEA-6352-4110-8A81-C7753793D9F4}" dt="2024-05-23T07:53:21.466" v="73" actId="478"/>
          <ac:picMkLst>
            <pc:docMk/>
            <pc:sldMk cId="155551464" sldId="4750"/>
            <ac:picMk id="10" creationId="{0605F404-7E6C-AA64-8D93-A0DF60775208}"/>
          </ac:picMkLst>
        </pc:picChg>
      </pc:sldChg>
    </pc:docChg>
  </pc:docChgLst>
  <pc:docChgLst>
    <pc:chgData name="Ashish A" userId="2caf52eb-dcd8-449f-894d-301a1dc41db4" providerId="ADAL" clId="{61313AD5-50FC-4A2F-9A8A-51C0477AEBE4}"/>
    <pc:docChg chg="undo redo custSel addSld delSld modSld">
      <pc:chgData name="Ashish A" userId="2caf52eb-dcd8-449f-894d-301a1dc41db4" providerId="ADAL" clId="{61313AD5-50FC-4A2F-9A8A-51C0477AEBE4}" dt="2024-05-01T05:40:41.151" v="1130" actId="1037"/>
      <pc:docMkLst>
        <pc:docMk/>
      </pc:docMkLst>
      <pc:sldChg chg="addSp delSp modSp mod">
        <pc:chgData name="Ashish A" userId="2caf52eb-dcd8-449f-894d-301a1dc41db4" providerId="ADAL" clId="{61313AD5-50FC-4A2F-9A8A-51C0477AEBE4}" dt="2024-04-30T10:00:40.581" v="532"/>
        <pc:sldMkLst>
          <pc:docMk/>
          <pc:sldMk cId="195643695" sldId="1354"/>
        </pc:sldMkLst>
        <pc:spChg chg="add mod">
          <ac:chgData name="Ashish A" userId="2caf52eb-dcd8-449f-894d-301a1dc41db4" providerId="ADAL" clId="{61313AD5-50FC-4A2F-9A8A-51C0477AEBE4}" dt="2024-04-30T10:00:40.581" v="532"/>
          <ac:spMkLst>
            <pc:docMk/>
            <pc:sldMk cId="195643695" sldId="1354"/>
            <ac:spMk id="4" creationId="{2C9C9490-8D41-F4B4-2683-C1C044DC25D1}"/>
          </ac:spMkLst>
        </pc:spChg>
        <pc:spChg chg="del">
          <ac:chgData name="Ashish A" userId="2caf52eb-dcd8-449f-894d-301a1dc41db4" providerId="ADAL" clId="{61313AD5-50FC-4A2F-9A8A-51C0477AEBE4}" dt="2024-04-30T10:00:39.999" v="531" actId="478"/>
          <ac:spMkLst>
            <pc:docMk/>
            <pc:sldMk cId="195643695" sldId="1354"/>
            <ac:spMk id="8" creationId="{D8283673-8FA1-057A-7FF7-D66280714FF9}"/>
          </ac:spMkLst>
        </pc:spChg>
      </pc:sldChg>
      <pc:sldChg chg="modSp mod">
        <pc:chgData name="Ashish A" userId="2caf52eb-dcd8-449f-894d-301a1dc41db4" providerId="ADAL" clId="{61313AD5-50FC-4A2F-9A8A-51C0477AEBE4}" dt="2024-05-01T05:38:44.679" v="1098" actId="1036"/>
        <pc:sldMkLst>
          <pc:docMk/>
          <pc:sldMk cId="3293877467" sldId="2965"/>
        </pc:sldMkLst>
        <pc:spChg chg="mod">
          <ac:chgData name="Ashish A" userId="2caf52eb-dcd8-449f-894d-301a1dc41db4" providerId="ADAL" clId="{61313AD5-50FC-4A2F-9A8A-51C0477AEBE4}" dt="2024-05-01T05:38:36.113" v="1095" actId="1035"/>
          <ac:spMkLst>
            <pc:docMk/>
            <pc:sldMk cId="3293877467" sldId="2965"/>
            <ac:spMk id="2" creationId="{DCB05EBA-38E8-BA80-F79D-6C6B11AFE58E}"/>
          </ac:spMkLst>
        </pc:spChg>
        <pc:spChg chg="mod">
          <ac:chgData name="Ashish A" userId="2caf52eb-dcd8-449f-894d-301a1dc41db4" providerId="ADAL" clId="{61313AD5-50FC-4A2F-9A8A-51C0477AEBE4}" dt="2024-05-01T05:38:44.679" v="1098" actId="1036"/>
          <ac:spMkLst>
            <pc:docMk/>
            <pc:sldMk cId="3293877467" sldId="2965"/>
            <ac:spMk id="3" creationId="{8D0A3C4D-605C-1DAF-1B96-B1BB97B78C70}"/>
          </ac:spMkLst>
        </pc:spChg>
        <pc:spChg chg="mod">
          <ac:chgData name="Ashish A" userId="2caf52eb-dcd8-449f-894d-301a1dc41db4" providerId="ADAL" clId="{61313AD5-50FC-4A2F-9A8A-51C0477AEBE4}" dt="2024-05-01T05:36:39.749" v="1068" actId="1036"/>
          <ac:spMkLst>
            <pc:docMk/>
            <pc:sldMk cId="3293877467" sldId="2965"/>
            <ac:spMk id="16" creationId="{65A625B9-EAA7-76DD-6671-348ACF9DCBB0}"/>
          </ac:spMkLst>
        </pc:spChg>
        <pc:spChg chg="mod">
          <ac:chgData name="Ashish A" userId="2caf52eb-dcd8-449f-894d-301a1dc41db4" providerId="ADAL" clId="{61313AD5-50FC-4A2F-9A8A-51C0477AEBE4}" dt="2024-05-01T05:36:58.276" v="1070" actId="20577"/>
          <ac:spMkLst>
            <pc:docMk/>
            <pc:sldMk cId="3293877467" sldId="2965"/>
            <ac:spMk id="19" creationId="{BDA3E3EE-9579-8107-C89A-50ECBB29CE9C}"/>
          </ac:spMkLst>
        </pc:spChg>
        <pc:spChg chg="mod">
          <ac:chgData name="Ashish A" userId="2caf52eb-dcd8-449f-894d-301a1dc41db4" providerId="ADAL" clId="{61313AD5-50FC-4A2F-9A8A-51C0477AEBE4}" dt="2024-05-01T05:37:03.347" v="1072" actId="20577"/>
          <ac:spMkLst>
            <pc:docMk/>
            <pc:sldMk cId="3293877467" sldId="2965"/>
            <ac:spMk id="20" creationId="{46E03205-4208-E4B6-9918-A8F771A9D2D3}"/>
          </ac:spMkLst>
        </pc:spChg>
        <pc:spChg chg="mod">
          <ac:chgData name="Ashish A" userId="2caf52eb-dcd8-449f-894d-301a1dc41db4" providerId="ADAL" clId="{61313AD5-50FC-4A2F-9A8A-51C0477AEBE4}" dt="2024-05-01T05:37:17.195" v="1079" actId="20577"/>
          <ac:spMkLst>
            <pc:docMk/>
            <pc:sldMk cId="3293877467" sldId="2965"/>
            <ac:spMk id="26" creationId="{5D9BC0F1-0569-C3A3-B968-A2F9AFB85A90}"/>
          </ac:spMkLst>
        </pc:spChg>
        <pc:spChg chg="mod">
          <ac:chgData name="Ashish A" userId="2caf52eb-dcd8-449f-894d-301a1dc41db4" providerId="ADAL" clId="{61313AD5-50FC-4A2F-9A8A-51C0477AEBE4}" dt="2024-04-30T10:08:36.726" v="686" actId="20577"/>
          <ac:spMkLst>
            <pc:docMk/>
            <pc:sldMk cId="3293877467" sldId="2965"/>
            <ac:spMk id="28" creationId="{C211E7FE-95CC-49F7-7EAC-2C4F3A455ECB}"/>
          </ac:spMkLst>
        </pc:spChg>
        <pc:spChg chg="mod">
          <ac:chgData name="Ashish A" userId="2caf52eb-dcd8-449f-894d-301a1dc41db4" providerId="ADAL" clId="{61313AD5-50FC-4A2F-9A8A-51C0477AEBE4}" dt="2024-05-01T05:35:59.892" v="1064" actId="20577"/>
          <ac:spMkLst>
            <pc:docMk/>
            <pc:sldMk cId="3293877467" sldId="2965"/>
            <ac:spMk id="30" creationId="{0F742EDC-5041-649A-31C0-CF521AB0421D}"/>
          </ac:spMkLst>
        </pc:spChg>
      </pc:sldChg>
      <pc:sldChg chg="modSp mod">
        <pc:chgData name="Ashish A" userId="2caf52eb-dcd8-449f-894d-301a1dc41db4" providerId="ADAL" clId="{61313AD5-50FC-4A2F-9A8A-51C0477AEBE4}" dt="2024-05-01T05:32:54.374" v="967" actId="20577"/>
        <pc:sldMkLst>
          <pc:docMk/>
          <pc:sldMk cId="4258858694" sldId="4623"/>
        </pc:sldMkLst>
        <pc:spChg chg="mod">
          <ac:chgData name="Ashish A" userId="2caf52eb-dcd8-449f-894d-301a1dc41db4" providerId="ADAL" clId="{61313AD5-50FC-4A2F-9A8A-51C0477AEBE4}" dt="2024-05-01T05:32:54.374" v="967" actId="20577"/>
          <ac:spMkLst>
            <pc:docMk/>
            <pc:sldMk cId="4258858694" sldId="4623"/>
            <ac:spMk id="3" creationId="{EF0DB9D7-612E-30A9-C162-3B69DC56E618}"/>
          </ac:spMkLst>
        </pc:spChg>
        <pc:spChg chg="mod">
          <ac:chgData name="Ashish A" userId="2caf52eb-dcd8-449f-894d-301a1dc41db4" providerId="ADAL" clId="{61313AD5-50FC-4A2F-9A8A-51C0477AEBE4}" dt="2024-04-30T10:01:28.610" v="544" actId="113"/>
          <ac:spMkLst>
            <pc:docMk/>
            <pc:sldMk cId="4258858694" sldId="4623"/>
            <ac:spMk id="68" creationId="{9950AEC1-598A-E85F-03D6-349B8EEE6D1F}"/>
          </ac:spMkLst>
        </pc:spChg>
        <pc:spChg chg="mod">
          <ac:chgData name="Ashish A" userId="2caf52eb-dcd8-449f-894d-301a1dc41db4" providerId="ADAL" clId="{61313AD5-50FC-4A2F-9A8A-51C0477AEBE4}" dt="2024-04-30T10:01:28.610" v="544" actId="113"/>
          <ac:spMkLst>
            <pc:docMk/>
            <pc:sldMk cId="4258858694" sldId="4623"/>
            <ac:spMk id="69" creationId="{C9F4A799-47B9-F92C-B268-5466DBE93DFB}"/>
          </ac:spMkLst>
        </pc:spChg>
        <pc:grpChg chg="mod">
          <ac:chgData name="Ashish A" userId="2caf52eb-dcd8-449f-894d-301a1dc41db4" providerId="ADAL" clId="{61313AD5-50FC-4A2F-9A8A-51C0477AEBE4}" dt="2024-04-30T10:01:56.958" v="578" actId="1035"/>
          <ac:grpSpMkLst>
            <pc:docMk/>
            <pc:sldMk cId="4258858694" sldId="4623"/>
            <ac:grpSpMk id="74" creationId="{2C586125-F43E-E98A-2DC6-5032B9F1C51F}"/>
          </ac:grpSpMkLst>
        </pc:grpChg>
        <pc:picChg chg="mod">
          <ac:chgData name="Ashish A" userId="2caf52eb-dcd8-449f-894d-301a1dc41db4" providerId="ADAL" clId="{61313AD5-50FC-4A2F-9A8A-51C0477AEBE4}" dt="2024-05-01T05:32:48.573" v="964" actId="1037"/>
          <ac:picMkLst>
            <pc:docMk/>
            <pc:sldMk cId="4258858694" sldId="4623"/>
            <ac:picMk id="73" creationId="{5665D945-6A77-610A-4126-2EEA788CF7BC}"/>
          </ac:picMkLst>
        </pc:picChg>
      </pc:sldChg>
      <pc:sldChg chg="addSp delSp modSp mod">
        <pc:chgData name="Ashish A" userId="2caf52eb-dcd8-449f-894d-301a1dc41db4" providerId="ADAL" clId="{61313AD5-50FC-4A2F-9A8A-51C0477AEBE4}" dt="2024-04-30T10:04:40.463" v="596" actId="14100"/>
        <pc:sldMkLst>
          <pc:docMk/>
          <pc:sldMk cId="212585705" sldId="4624"/>
        </pc:sldMkLst>
        <pc:spChg chg="del">
          <ac:chgData name="Ashish A" userId="2caf52eb-dcd8-449f-894d-301a1dc41db4" providerId="ADAL" clId="{61313AD5-50FC-4A2F-9A8A-51C0477AEBE4}" dt="2024-04-30T09:52:10.670" v="64" actId="478"/>
          <ac:spMkLst>
            <pc:docMk/>
            <pc:sldMk cId="212585705" sldId="4624"/>
            <ac:spMk id="6" creationId="{EFD44B91-E3C7-7B35-2ABB-405972E7C64A}"/>
          </ac:spMkLst>
        </pc:spChg>
        <pc:spChg chg="add mod">
          <ac:chgData name="Ashish A" userId="2caf52eb-dcd8-449f-894d-301a1dc41db4" providerId="ADAL" clId="{61313AD5-50FC-4A2F-9A8A-51C0477AEBE4}" dt="2024-04-30T09:53:43.567" v="235" actId="1036"/>
          <ac:spMkLst>
            <pc:docMk/>
            <pc:sldMk cId="212585705" sldId="4624"/>
            <ac:spMk id="10" creationId="{1E953237-2682-5CDA-136D-ABB8F3DEF5C1}"/>
          </ac:spMkLst>
        </pc:spChg>
        <pc:spChg chg="add mod">
          <ac:chgData name="Ashish A" userId="2caf52eb-dcd8-449f-894d-301a1dc41db4" providerId="ADAL" clId="{61313AD5-50FC-4A2F-9A8A-51C0477AEBE4}" dt="2024-04-30T10:03:26.079" v="591" actId="20577"/>
          <ac:spMkLst>
            <pc:docMk/>
            <pc:sldMk cId="212585705" sldId="4624"/>
            <ac:spMk id="11" creationId="{99330446-9F04-50A7-7574-917A8EF78A8E}"/>
          </ac:spMkLst>
        </pc:spChg>
        <pc:spChg chg="del">
          <ac:chgData name="Ashish A" userId="2caf52eb-dcd8-449f-894d-301a1dc41db4" providerId="ADAL" clId="{61313AD5-50FC-4A2F-9A8A-51C0477AEBE4}" dt="2024-04-30T09:52:10.670" v="64" actId="478"/>
          <ac:spMkLst>
            <pc:docMk/>
            <pc:sldMk cId="212585705" sldId="4624"/>
            <ac:spMk id="12" creationId="{70829A48-997A-F54D-5115-FFC3FEAFF282}"/>
          </ac:spMkLst>
        </pc:spChg>
        <pc:spChg chg="mod">
          <ac:chgData name="Ashish A" userId="2caf52eb-dcd8-449f-894d-301a1dc41db4" providerId="ADAL" clId="{61313AD5-50FC-4A2F-9A8A-51C0477AEBE4}" dt="2024-04-30T09:54:28.094" v="252" actId="12789"/>
          <ac:spMkLst>
            <pc:docMk/>
            <pc:sldMk cId="212585705" sldId="4624"/>
            <ac:spMk id="22" creationId="{37E15C28-316D-3BF1-8405-D8B5849E7EDD}"/>
          </ac:spMkLst>
        </pc:spChg>
        <pc:spChg chg="mod">
          <ac:chgData name="Ashish A" userId="2caf52eb-dcd8-449f-894d-301a1dc41db4" providerId="ADAL" clId="{61313AD5-50FC-4A2F-9A8A-51C0477AEBE4}" dt="2024-04-30T09:54:23.527" v="251" actId="12789"/>
          <ac:spMkLst>
            <pc:docMk/>
            <pc:sldMk cId="212585705" sldId="4624"/>
            <ac:spMk id="38" creationId="{80F7257C-B578-E051-C2CB-2CD2667ACD4B}"/>
          </ac:spMkLst>
        </pc:spChg>
        <pc:spChg chg="mod">
          <ac:chgData name="Ashish A" userId="2caf52eb-dcd8-449f-894d-301a1dc41db4" providerId="ADAL" clId="{61313AD5-50FC-4A2F-9A8A-51C0477AEBE4}" dt="2024-04-30T09:54:23.527" v="251" actId="12789"/>
          <ac:spMkLst>
            <pc:docMk/>
            <pc:sldMk cId="212585705" sldId="4624"/>
            <ac:spMk id="39" creationId="{94148906-24CF-1B3F-6D6B-FF20880C53FD}"/>
          </ac:spMkLst>
        </pc:spChg>
        <pc:spChg chg="mod">
          <ac:chgData name="Ashish A" userId="2caf52eb-dcd8-449f-894d-301a1dc41db4" providerId="ADAL" clId="{61313AD5-50FC-4A2F-9A8A-51C0477AEBE4}" dt="2024-04-30T09:52:19.985" v="65" actId="1076"/>
          <ac:spMkLst>
            <pc:docMk/>
            <pc:sldMk cId="212585705" sldId="4624"/>
            <ac:spMk id="48" creationId="{9FA608A9-D729-1980-5B67-91BB94CD0D3E}"/>
          </ac:spMkLst>
        </pc:spChg>
        <pc:spChg chg="mod">
          <ac:chgData name="Ashish A" userId="2caf52eb-dcd8-449f-894d-301a1dc41db4" providerId="ADAL" clId="{61313AD5-50FC-4A2F-9A8A-51C0477AEBE4}" dt="2024-04-30T09:54:28.094" v="252" actId="12789"/>
          <ac:spMkLst>
            <pc:docMk/>
            <pc:sldMk cId="212585705" sldId="4624"/>
            <ac:spMk id="51" creationId="{21F3369D-9152-F1E7-A3EA-2003710EC0B5}"/>
          </ac:spMkLst>
        </pc:spChg>
        <pc:spChg chg="mod">
          <ac:chgData name="Ashish A" userId="2caf52eb-dcd8-449f-894d-301a1dc41db4" providerId="ADAL" clId="{61313AD5-50FC-4A2F-9A8A-51C0477AEBE4}" dt="2024-04-30T09:54:23.527" v="251" actId="12789"/>
          <ac:spMkLst>
            <pc:docMk/>
            <pc:sldMk cId="212585705" sldId="4624"/>
            <ac:spMk id="56" creationId="{05C0051B-1E86-93FD-97EB-CF184292998F}"/>
          </ac:spMkLst>
        </pc:spChg>
        <pc:spChg chg="mod">
          <ac:chgData name="Ashish A" userId="2caf52eb-dcd8-449f-894d-301a1dc41db4" providerId="ADAL" clId="{61313AD5-50FC-4A2F-9A8A-51C0477AEBE4}" dt="2024-04-30T09:54:23.527" v="251" actId="12789"/>
          <ac:spMkLst>
            <pc:docMk/>
            <pc:sldMk cId="212585705" sldId="4624"/>
            <ac:spMk id="57" creationId="{8EFF7006-D136-4C62-B1F7-F3BDAA3F8193}"/>
          </ac:spMkLst>
        </pc:spChg>
        <pc:spChg chg="mod">
          <ac:chgData name="Ashish A" userId="2caf52eb-dcd8-449f-894d-301a1dc41db4" providerId="ADAL" clId="{61313AD5-50FC-4A2F-9A8A-51C0477AEBE4}" dt="2024-04-30T09:52:19.985" v="65" actId="1076"/>
          <ac:spMkLst>
            <pc:docMk/>
            <pc:sldMk cId="212585705" sldId="4624"/>
            <ac:spMk id="63" creationId="{03DA160F-9217-1CFE-5489-71E0064E477B}"/>
          </ac:spMkLst>
        </pc:spChg>
        <pc:spChg chg="mod">
          <ac:chgData name="Ashish A" userId="2caf52eb-dcd8-449f-894d-301a1dc41db4" providerId="ADAL" clId="{61313AD5-50FC-4A2F-9A8A-51C0477AEBE4}" dt="2024-04-30T09:52:19.985" v="65" actId="1076"/>
          <ac:spMkLst>
            <pc:docMk/>
            <pc:sldMk cId="212585705" sldId="4624"/>
            <ac:spMk id="64" creationId="{C5EC95A4-12CA-FFAF-E6C4-240450477A48}"/>
          </ac:spMkLst>
        </pc:spChg>
        <pc:spChg chg="mod">
          <ac:chgData name="Ashish A" userId="2caf52eb-dcd8-449f-894d-301a1dc41db4" providerId="ADAL" clId="{61313AD5-50FC-4A2F-9A8A-51C0477AEBE4}" dt="2024-04-30T10:04:40.463" v="596" actId="14100"/>
          <ac:spMkLst>
            <pc:docMk/>
            <pc:sldMk cId="212585705" sldId="4624"/>
            <ac:spMk id="67" creationId="{282B46A0-DF42-68DF-9CDA-D8E623F58764}"/>
          </ac:spMkLst>
        </pc:spChg>
        <pc:grpChg chg="mod">
          <ac:chgData name="Ashish A" userId="2caf52eb-dcd8-449f-894d-301a1dc41db4" providerId="ADAL" clId="{61313AD5-50FC-4A2F-9A8A-51C0477AEBE4}" dt="2024-04-30T09:54:18.715" v="250" actId="12789"/>
          <ac:grpSpMkLst>
            <pc:docMk/>
            <pc:sldMk cId="212585705" sldId="4624"/>
            <ac:grpSpMk id="23" creationId="{B726C92E-60F3-C6CC-91D6-E20840F1B233}"/>
          </ac:grpSpMkLst>
        </pc:grpChg>
        <pc:grpChg chg="mod">
          <ac:chgData name="Ashish A" userId="2caf52eb-dcd8-449f-894d-301a1dc41db4" providerId="ADAL" clId="{61313AD5-50FC-4A2F-9A8A-51C0477AEBE4}" dt="2024-04-30T09:54:18.715" v="250" actId="12789"/>
          <ac:grpSpMkLst>
            <pc:docMk/>
            <pc:sldMk cId="212585705" sldId="4624"/>
            <ac:grpSpMk id="26" creationId="{4C0C9F06-94E6-2D92-0D42-47D41864A5EA}"/>
          </ac:grpSpMkLst>
        </pc:grpChg>
        <pc:grpChg chg="mod">
          <ac:chgData name="Ashish A" userId="2caf52eb-dcd8-449f-894d-301a1dc41db4" providerId="ADAL" clId="{61313AD5-50FC-4A2F-9A8A-51C0477AEBE4}" dt="2024-04-30T09:54:18.715" v="250" actId="12789"/>
          <ac:grpSpMkLst>
            <pc:docMk/>
            <pc:sldMk cId="212585705" sldId="4624"/>
            <ac:grpSpMk id="52" creationId="{DD9F8863-4755-ABCE-EC88-585173508B9A}"/>
          </ac:grpSpMkLst>
        </pc:grpChg>
        <pc:grpChg chg="mod">
          <ac:chgData name="Ashish A" userId="2caf52eb-dcd8-449f-894d-301a1dc41db4" providerId="ADAL" clId="{61313AD5-50FC-4A2F-9A8A-51C0477AEBE4}" dt="2024-04-30T09:54:18.715" v="250" actId="12789"/>
          <ac:grpSpMkLst>
            <pc:docMk/>
            <pc:sldMk cId="212585705" sldId="4624"/>
            <ac:grpSpMk id="53" creationId="{51DAFE9C-16D6-AAE3-9637-0BC4B7E1633F}"/>
          </ac:grpSpMkLst>
        </pc:grpChg>
        <pc:cxnChg chg="mod">
          <ac:chgData name="Ashish A" userId="2caf52eb-dcd8-449f-894d-301a1dc41db4" providerId="ADAL" clId="{61313AD5-50FC-4A2F-9A8A-51C0477AEBE4}" dt="2024-04-30T09:53:46.950" v="243" actId="1036"/>
          <ac:cxnSpMkLst>
            <pc:docMk/>
            <pc:sldMk cId="212585705" sldId="4624"/>
            <ac:cxnSpMk id="4" creationId="{87139001-53DE-5CA9-8F07-2C20D8DF2D2E}"/>
          </ac:cxnSpMkLst>
        </pc:cxnChg>
        <pc:cxnChg chg="mod">
          <ac:chgData name="Ashish A" userId="2caf52eb-dcd8-449f-894d-301a1dc41db4" providerId="ADAL" clId="{61313AD5-50FC-4A2F-9A8A-51C0477AEBE4}" dt="2024-04-30T09:54:28.094" v="252" actId="12789"/>
          <ac:cxnSpMkLst>
            <pc:docMk/>
            <pc:sldMk cId="212585705" sldId="4624"/>
            <ac:cxnSpMk id="30" creationId="{7C10BC76-E684-2EF6-25BE-141A4BC4384F}"/>
          </ac:cxnSpMkLst>
        </pc:cxnChg>
        <pc:cxnChg chg="mod">
          <ac:chgData name="Ashish A" userId="2caf52eb-dcd8-449f-894d-301a1dc41db4" providerId="ADAL" clId="{61313AD5-50FC-4A2F-9A8A-51C0477AEBE4}" dt="2024-04-30T09:54:28.094" v="252" actId="12789"/>
          <ac:cxnSpMkLst>
            <pc:docMk/>
            <pc:sldMk cId="212585705" sldId="4624"/>
            <ac:cxnSpMk id="33" creationId="{E0DFFEEE-BAB3-1013-D8E7-65C74DB9380B}"/>
          </ac:cxnSpMkLst>
        </pc:cxnChg>
        <pc:cxnChg chg="mod">
          <ac:chgData name="Ashish A" userId="2caf52eb-dcd8-449f-894d-301a1dc41db4" providerId="ADAL" clId="{61313AD5-50FC-4A2F-9A8A-51C0477AEBE4}" dt="2024-04-30T09:54:28.094" v="252" actId="12789"/>
          <ac:cxnSpMkLst>
            <pc:docMk/>
            <pc:sldMk cId="212585705" sldId="4624"/>
            <ac:cxnSpMk id="54" creationId="{C5298BAE-82BC-3C5D-D3B2-CB64E36B6F18}"/>
          </ac:cxnSpMkLst>
        </pc:cxnChg>
        <pc:cxnChg chg="mod">
          <ac:chgData name="Ashish A" userId="2caf52eb-dcd8-449f-894d-301a1dc41db4" providerId="ADAL" clId="{61313AD5-50FC-4A2F-9A8A-51C0477AEBE4}" dt="2024-04-30T09:54:28.094" v="252" actId="12789"/>
          <ac:cxnSpMkLst>
            <pc:docMk/>
            <pc:sldMk cId="212585705" sldId="4624"/>
            <ac:cxnSpMk id="55" creationId="{A7586585-D07E-C6C0-8F1D-CCF05D60194F}"/>
          </ac:cxnSpMkLst>
        </pc:cxnChg>
        <pc:cxnChg chg="mod">
          <ac:chgData name="Ashish A" userId="2caf52eb-dcd8-449f-894d-301a1dc41db4" providerId="ADAL" clId="{61313AD5-50FC-4A2F-9A8A-51C0477AEBE4}" dt="2024-04-30T09:54:28.094" v="252" actId="12789"/>
          <ac:cxnSpMkLst>
            <pc:docMk/>
            <pc:sldMk cId="212585705" sldId="4624"/>
            <ac:cxnSpMk id="66" creationId="{3CB44E24-E96E-6E63-CEAB-9C443F567E26}"/>
          </ac:cxnSpMkLst>
        </pc:cxnChg>
      </pc:sldChg>
      <pc:sldChg chg="addSp delSp modSp mod">
        <pc:chgData name="Ashish A" userId="2caf52eb-dcd8-449f-894d-301a1dc41db4" providerId="ADAL" clId="{61313AD5-50FC-4A2F-9A8A-51C0477AEBE4}" dt="2024-05-01T05:34:51.316" v="1056" actId="1036"/>
        <pc:sldMkLst>
          <pc:docMk/>
          <pc:sldMk cId="2254930992" sldId="4625"/>
        </pc:sldMkLst>
        <pc:spChg chg="add mod">
          <ac:chgData name="Ashish A" userId="2caf52eb-dcd8-449f-894d-301a1dc41db4" providerId="ADAL" clId="{61313AD5-50FC-4A2F-9A8A-51C0477AEBE4}" dt="2024-04-30T10:05:37.261" v="634" actId="1037"/>
          <ac:spMkLst>
            <pc:docMk/>
            <pc:sldMk cId="2254930992" sldId="4625"/>
            <ac:spMk id="5" creationId="{F8F6A1A4-5612-CB82-3348-B67F01797C50}"/>
          </ac:spMkLst>
        </pc:spChg>
        <pc:spChg chg="add mod">
          <ac:chgData name="Ashish A" userId="2caf52eb-dcd8-449f-894d-301a1dc41db4" providerId="ADAL" clId="{61313AD5-50FC-4A2F-9A8A-51C0477AEBE4}" dt="2024-04-30T10:05:37.261" v="634" actId="1037"/>
          <ac:spMkLst>
            <pc:docMk/>
            <pc:sldMk cId="2254930992" sldId="4625"/>
            <ac:spMk id="6" creationId="{1F17E01D-4AD0-7145-A084-E7135EC887D7}"/>
          </ac:spMkLst>
        </pc:spChg>
        <pc:spChg chg="mod">
          <ac:chgData name="Ashish A" userId="2caf52eb-dcd8-449f-894d-301a1dc41db4" providerId="ADAL" clId="{61313AD5-50FC-4A2F-9A8A-51C0477AEBE4}" dt="2024-05-01T05:34:40.540" v="1035" actId="1036"/>
          <ac:spMkLst>
            <pc:docMk/>
            <pc:sldMk cId="2254930992" sldId="4625"/>
            <ac:spMk id="11" creationId="{F45F245C-2DDC-02D6-6A23-DE98F99FBE1A}"/>
          </ac:spMkLst>
        </pc:spChg>
        <pc:spChg chg="mod">
          <ac:chgData name="Ashish A" userId="2caf52eb-dcd8-449f-894d-301a1dc41db4" providerId="ADAL" clId="{61313AD5-50FC-4A2F-9A8A-51C0477AEBE4}" dt="2024-05-01T05:34:40.540" v="1035" actId="1036"/>
          <ac:spMkLst>
            <pc:docMk/>
            <pc:sldMk cId="2254930992" sldId="4625"/>
            <ac:spMk id="13" creationId="{163094E3-45BC-C8BE-4DD5-0CD44F3C92C0}"/>
          </ac:spMkLst>
        </pc:spChg>
        <pc:spChg chg="mod">
          <ac:chgData name="Ashish A" userId="2caf52eb-dcd8-449f-894d-301a1dc41db4" providerId="ADAL" clId="{61313AD5-50FC-4A2F-9A8A-51C0477AEBE4}" dt="2024-05-01T05:34:40.540" v="1035" actId="1036"/>
          <ac:spMkLst>
            <pc:docMk/>
            <pc:sldMk cId="2254930992" sldId="4625"/>
            <ac:spMk id="15" creationId="{2A93440C-4922-DEE8-65F3-C0433D3EEB5D}"/>
          </ac:spMkLst>
        </pc:spChg>
        <pc:spChg chg="mod">
          <ac:chgData name="Ashish A" userId="2caf52eb-dcd8-449f-894d-301a1dc41db4" providerId="ADAL" clId="{61313AD5-50FC-4A2F-9A8A-51C0477AEBE4}" dt="2024-04-30T09:55:04.802" v="274" actId="1035"/>
          <ac:spMkLst>
            <pc:docMk/>
            <pc:sldMk cId="2254930992" sldId="4625"/>
            <ac:spMk id="17" creationId="{F7717B9F-FBA9-9066-02E4-5CA3928D824B}"/>
          </ac:spMkLst>
        </pc:spChg>
        <pc:spChg chg="mod">
          <ac:chgData name="Ashish A" userId="2caf52eb-dcd8-449f-894d-301a1dc41db4" providerId="ADAL" clId="{61313AD5-50FC-4A2F-9A8A-51C0477AEBE4}" dt="2024-04-30T10:06:54.253" v="682" actId="20577"/>
          <ac:spMkLst>
            <pc:docMk/>
            <pc:sldMk cId="2254930992" sldId="4625"/>
            <ac:spMk id="18" creationId="{0DB35899-1286-A129-6F30-B2103FA61591}"/>
          </ac:spMkLst>
        </pc:spChg>
        <pc:spChg chg="mod">
          <ac:chgData name="Ashish A" userId="2caf52eb-dcd8-449f-894d-301a1dc41db4" providerId="ADAL" clId="{61313AD5-50FC-4A2F-9A8A-51C0477AEBE4}" dt="2024-05-01T05:34:40.180" v="1034" actId="688"/>
          <ac:spMkLst>
            <pc:docMk/>
            <pc:sldMk cId="2254930992" sldId="4625"/>
            <ac:spMk id="19" creationId="{988F6929-2CBB-8715-99D7-596A2F4947C5}"/>
          </ac:spMkLst>
        </pc:spChg>
        <pc:spChg chg="mod">
          <ac:chgData name="Ashish A" userId="2caf52eb-dcd8-449f-894d-301a1dc41db4" providerId="ADAL" clId="{61313AD5-50FC-4A2F-9A8A-51C0477AEBE4}" dt="2024-05-01T05:34:38.389" v="1029" actId="1038"/>
          <ac:spMkLst>
            <pc:docMk/>
            <pc:sldMk cId="2254930992" sldId="4625"/>
            <ac:spMk id="20" creationId="{48C1C8E9-EC07-9B46-715C-69FE5FAF664D}"/>
          </ac:spMkLst>
        </pc:spChg>
        <pc:spChg chg="mod">
          <ac:chgData name="Ashish A" userId="2caf52eb-dcd8-449f-894d-301a1dc41db4" providerId="ADAL" clId="{61313AD5-50FC-4A2F-9A8A-51C0477AEBE4}" dt="2024-05-01T05:34:51.316" v="1056" actId="1036"/>
          <ac:spMkLst>
            <pc:docMk/>
            <pc:sldMk cId="2254930992" sldId="4625"/>
            <ac:spMk id="31" creationId="{216E7C85-0BF5-385C-BCFA-F8AF85283E92}"/>
          </ac:spMkLst>
        </pc:spChg>
        <pc:spChg chg="mod">
          <ac:chgData name="Ashish A" userId="2caf52eb-dcd8-449f-894d-301a1dc41db4" providerId="ADAL" clId="{61313AD5-50FC-4A2F-9A8A-51C0477AEBE4}" dt="2024-04-30T10:05:37.261" v="634" actId="1037"/>
          <ac:spMkLst>
            <pc:docMk/>
            <pc:sldMk cId="2254930992" sldId="4625"/>
            <ac:spMk id="51" creationId="{21F3369D-9152-F1E7-A3EA-2003710EC0B5}"/>
          </ac:spMkLst>
        </pc:spChg>
        <pc:spChg chg="del">
          <ac:chgData name="Ashish A" userId="2caf52eb-dcd8-449f-894d-301a1dc41db4" providerId="ADAL" clId="{61313AD5-50FC-4A2F-9A8A-51C0477AEBE4}" dt="2024-04-30T09:55:45.798" v="304" actId="478"/>
          <ac:spMkLst>
            <pc:docMk/>
            <pc:sldMk cId="2254930992" sldId="4625"/>
            <ac:spMk id="56" creationId="{05C0051B-1E86-93FD-97EB-CF184292998F}"/>
          </ac:spMkLst>
        </pc:spChg>
        <pc:spChg chg="del">
          <ac:chgData name="Ashish A" userId="2caf52eb-dcd8-449f-894d-301a1dc41db4" providerId="ADAL" clId="{61313AD5-50FC-4A2F-9A8A-51C0477AEBE4}" dt="2024-04-30T09:55:45.798" v="304" actId="478"/>
          <ac:spMkLst>
            <pc:docMk/>
            <pc:sldMk cId="2254930992" sldId="4625"/>
            <ac:spMk id="57" creationId="{8EFF7006-D136-4C62-B1F7-F3BDAA3F8193}"/>
          </ac:spMkLst>
        </pc:spChg>
        <pc:spChg chg="del mod">
          <ac:chgData name="Ashish A" userId="2caf52eb-dcd8-449f-894d-301a1dc41db4" providerId="ADAL" clId="{61313AD5-50FC-4A2F-9A8A-51C0477AEBE4}" dt="2024-04-30T10:05:29.485" v="618" actId="478"/>
          <ac:spMkLst>
            <pc:docMk/>
            <pc:sldMk cId="2254930992" sldId="4625"/>
            <ac:spMk id="63" creationId="{03DA160F-9217-1CFE-5489-71E0064E477B}"/>
          </ac:spMkLst>
        </pc:spChg>
        <pc:spChg chg="del mod">
          <ac:chgData name="Ashish A" userId="2caf52eb-dcd8-449f-894d-301a1dc41db4" providerId="ADAL" clId="{61313AD5-50FC-4A2F-9A8A-51C0477AEBE4}" dt="2024-04-30T10:05:31.238" v="619" actId="478"/>
          <ac:spMkLst>
            <pc:docMk/>
            <pc:sldMk cId="2254930992" sldId="4625"/>
            <ac:spMk id="64" creationId="{C5EC95A4-12CA-FFAF-E6C4-240450477A48}"/>
          </ac:spMkLst>
        </pc:spChg>
        <pc:grpChg chg="mod">
          <ac:chgData name="Ashish A" userId="2caf52eb-dcd8-449f-894d-301a1dc41db4" providerId="ADAL" clId="{61313AD5-50FC-4A2F-9A8A-51C0477AEBE4}" dt="2024-04-30T10:05:37.261" v="634" actId="1037"/>
          <ac:grpSpMkLst>
            <pc:docMk/>
            <pc:sldMk cId="2254930992" sldId="4625"/>
            <ac:grpSpMk id="52" creationId="{DD9F8863-4755-ABCE-EC88-585173508B9A}"/>
          </ac:grpSpMkLst>
        </pc:grpChg>
        <pc:grpChg chg="mod">
          <ac:chgData name="Ashish A" userId="2caf52eb-dcd8-449f-894d-301a1dc41db4" providerId="ADAL" clId="{61313AD5-50FC-4A2F-9A8A-51C0477AEBE4}" dt="2024-04-30T10:05:37.261" v="634" actId="1037"/>
          <ac:grpSpMkLst>
            <pc:docMk/>
            <pc:sldMk cId="2254930992" sldId="4625"/>
            <ac:grpSpMk id="53" creationId="{51DAFE9C-16D6-AAE3-9637-0BC4B7E1633F}"/>
          </ac:grpSpMkLst>
        </pc:grpChg>
        <pc:inkChg chg="mod">
          <ac:chgData name="Ashish A" userId="2caf52eb-dcd8-449f-894d-301a1dc41db4" providerId="ADAL" clId="{61313AD5-50FC-4A2F-9A8A-51C0477AEBE4}" dt="2024-04-30T10:05:37.261" v="634" actId="1037"/>
          <ac:inkMkLst>
            <pc:docMk/>
            <pc:sldMk cId="2254930992" sldId="4625"/>
            <ac:inkMk id="3" creationId="{11463825-233D-C40C-CE18-A4790B6B041F}"/>
          </ac:inkMkLst>
        </pc:inkChg>
        <pc:cxnChg chg="mod">
          <ac:chgData name="Ashish A" userId="2caf52eb-dcd8-449f-894d-301a1dc41db4" providerId="ADAL" clId="{61313AD5-50FC-4A2F-9A8A-51C0477AEBE4}" dt="2024-05-01T05:34:40.540" v="1035" actId="1036"/>
          <ac:cxnSpMkLst>
            <pc:docMk/>
            <pc:sldMk cId="2254930992" sldId="4625"/>
            <ac:cxnSpMk id="14" creationId="{1FDF2A8C-7079-26E9-F2BF-D04AFDBB06DC}"/>
          </ac:cxnSpMkLst>
        </pc:cxnChg>
        <pc:cxnChg chg="mod">
          <ac:chgData name="Ashish A" userId="2caf52eb-dcd8-449f-894d-301a1dc41db4" providerId="ADAL" clId="{61313AD5-50FC-4A2F-9A8A-51C0477AEBE4}" dt="2024-05-01T05:34:47.388" v="1036" actId="14100"/>
          <ac:cxnSpMkLst>
            <pc:docMk/>
            <pc:sldMk cId="2254930992" sldId="4625"/>
            <ac:cxnSpMk id="29" creationId="{B58CE953-D9A6-42BE-9D90-9E0E05BC3631}"/>
          </ac:cxnSpMkLst>
        </pc:cxnChg>
        <pc:cxnChg chg="mod">
          <ac:chgData name="Ashish A" userId="2caf52eb-dcd8-449f-894d-301a1dc41db4" providerId="ADAL" clId="{61313AD5-50FC-4A2F-9A8A-51C0477AEBE4}" dt="2024-04-30T10:05:37.261" v="634" actId="1037"/>
          <ac:cxnSpMkLst>
            <pc:docMk/>
            <pc:sldMk cId="2254930992" sldId="4625"/>
            <ac:cxnSpMk id="54" creationId="{C5298BAE-82BC-3C5D-D3B2-CB64E36B6F18}"/>
          </ac:cxnSpMkLst>
        </pc:cxnChg>
        <pc:cxnChg chg="mod">
          <ac:chgData name="Ashish A" userId="2caf52eb-dcd8-449f-894d-301a1dc41db4" providerId="ADAL" clId="{61313AD5-50FC-4A2F-9A8A-51C0477AEBE4}" dt="2024-04-30T10:05:37.261" v="634" actId="1037"/>
          <ac:cxnSpMkLst>
            <pc:docMk/>
            <pc:sldMk cId="2254930992" sldId="4625"/>
            <ac:cxnSpMk id="55" creationId="{A7586585-D07E-C6C0-8F1D-CCF05D60194F}"/>
          </ac:cxnSpMkLst>
        </pc:cxnChg>
        <pc:cxnChg chg="del mod">
          <ac:chgData name="Ashish A" userId="2caf52eb-dcd8-449f-894d-301a1dc41db4" providerId="ADAL" clId="{61313AD5-50FC-4A2F-9A8A-51C0477AEBE4}" dt="2024-04-30T10:05:29.485" v="618" actId="478"/>
          <ac:cxnSpMkLst>
            <pc:docMk/>
            <pc:sldMk cId="2254930992" sldId="4625"/>
            <ac:cxnSpMk id="66" creationId="{3CB44E24-E96E-6E63-CEAB-9C443F567E26}"/>
          </ac:cxnSpMkLst>
        </pc:cxnChg>
      </pc:sldChg>
      <pc:sldChg chg="addSp delSp modSp mod">
        <pc:chgData name="Ashish A" userId="2caf52eb-dcd8-449f-894d-301a1dc41db4" providerId="ADAL" clId="{61313AD5-50FC-4A2F-9A8A-51C0477AEBE4}" dt="2024-04-30T10:16:06.634" v="875" actId="20577"/>
        <pc:sldMkLst>
          <pc:docMk/>
          <pc:sldMk cId="1186110367" sldId="4626"/>
        </pc:sldMkLst>
        <pc:spChg chg="mod">
          <ac:chgData name="Ashish A" userId="2caf52eb-dcd8-449f-894d-301a1dc41db4" providerId="ADAL" clId="{61313AD5-50FC-4A2F-9A8A-51C0477AEBE4}" dt="2024-04-30T10:12:37.154" v="762" actId="1036"/>
          <ac:spMkLst>
            <pc:docMk/>
            <pc:sldMk cId="1186110367" sldId="4626"/>
            <ac:spMk id="2" creationId="{F1CB303C-B7D9-1853-64FF-FEDFC96AAFAF}"/>
          </ac:spMkLst>
        </pc:spChg>
        <pc:spChg chg="add del mod">
          <ac:chgData name="Ashish A" userId="2caf52eb-dcd8-449f-894d-301a1dc41db4" providerId="ADAL" clId="{61313AD5-50FC-4A2F-9A8A-51C0477AEBE4}" dt="2024-04-30T09:59:12.788" v="474" actId="478"/>
          <ac:spMkLst>
            <pc:docMk/>
            <pc:sldMk cId="1186110367" sldId="4626"/>
            <ac:spMk id="3" creationId="{875590D8-5028-96DE-6694-5CF9830F4C26}"/>
          </ac:spMkLst>
        </pc:spChg>
        <pc:spChg chg="add mod">
          <ac:chgData name="Ashish A" userId="2caf52eb-dcd8-449f-894d-301a1dc41db4" providerId="ADAL" clId="{61313AD5-50FC-4A2F-9A8A-51C0477AEBE4}" dt="2024-04-30T10:12:37.154" v="762" actId="1036"/>
          <ac:spMkLst>
            <pc:docMk/>
            <pc:sldMk cId="1186110367" sldId="4626"/>
            <ac:spMk id="6" creationId="{3D3869B8-39EB-484A-12FF-21122C29E6A8}"/>
          </ac:spMkLst>
        </pc:spChg>
        <pc:spChg chg="mod">
          <ac:chgData name="Ashish A" userId="2caf52eb-dcd8-449f-894d-301a1dc41db4" providerId="ADAL" clId="{61313AD5-50FC-4A2F-9A8A-51C0477AEBE4}" dt="2024-04-30T10:12:37.154" v="762" actId="1036"/>
          <ac:spMkLst>
            <pc:docMk/>
            <pc:sldMk cId="1186110367" sldId="4626"/>
            <ac:spMk id="7" creationId="{C5A2EBB5-090E-F47E-ABE3-8EF25FFB1C40}"/>
          </ac:spMkLst>
        </pc:spChg>
        <pc:spChg chg="mod">
          <ac:chgData name="Ashish A" userId="2caf52eb-dcd8-449f-894d-301a1dc41db4" providerId="ADAL" clId="{61313AD5-50FC-4A2F-9A8A-51C0477AEBE4}" dt="2024-04-30T10:12:37.154" v="762" actId="1036"/>
          <ac:spMkLst>
            <pc:docMk/>
            <pc:sldMk cId="1186110367" sldId="4626"/>
            <ac:spMk id="10" creationId="{79F51EF2-6578-8EEA-4756-CF6413D01D1D}"/>
          </ac:spMkLst>
        </pc:spChg>
        <pc:spChg chg="mod">
          <ac:chgData name="Ashish A" userId="2caf52eb-dcd8-449f-894d-301a1dc41db4" providerId="ADAL" clId="{61313AD5-50FC-4A2F-9A8A-51C0477AEBE4}" dt="2024-04-30T10:12:37.154" v="762" actId="1036"/>
          <ac:spMkLst>
            <pc:docMk/>
            <pc:sldMk cId="1186110367" sldId="4626"/>
            <ac:spMk id="14" creationId="{69A33C0A-5EC5-B0DB-483B-AE29713185ED}"/>
          </ac:spMkLst>
        </pc:spChg>
        <pc:spChg chg="mod">
          <ac:chgData name="Ashish A" userId="2caf52eb-dcd8-449f-894d-301a1dc41db4" providerId="ADAL" clId="{61313AD5-50FC-4A2F-9A8A-51C0477AEBE4}" dt="2024-04-30T10:12:37.154" v="762" actId="1036"/>
          <ac:spMkLst>
            <pc:docMk/>
            <pc:sldMk cId="1186110367" sldId="4626"/>
            <ac:spMk id="15" creationId="{2D4FD12F-4C4B-7B31-B393-9229F70A897C}"/>
          </ac:spMkLst>
        </pc:spChg>
        <pc:spChg chg="mod topLvl">
          <ac:chgData name="Ashish A" userId="2caf52eb-dcd8-449f-894d-301a1dc41db4" providerId="ADAL" clId="{61313AD5-50FC-4A2F-9A8A-51C0477AEBE4}" dt="2024-04-30T10:14:46.738" v="834" actId="207"/>
          <ac:spMkLst>
            <pc:docMk/>
            <pc:sldMk cId="1186110367" sldId="4626"/>
            <ac:spMk id="16" creationId="{B8979AD8-8086-B710-C587-A99AF496AA7D}"/>
          </ac:spMkLst>
        </pc:spChg>
        <pc:spChg chg="mod topLvl">
          <ac:chgData name="Ashish A" userId="2caf52eb-dcd8-449f-894d-301a1dc41db4" providerId="ADAL" clId="{61313AD5-50FC-4A2F-9A8A-51C0477AEBE4}" dt="2024-04-30T10:14:28.058" v="830" actId="1038"/>
          <ac:spMkLst>
            <pc:docMk/>
            <pc:sldMk cId="1186110367" sldId="4626"/>
            <ac:spMk id="18" creationId="{AAE05338-5D5F-CADF-412D-9A6B29FC0EF1}"/>
          </ac:spMkLst>
        </pc:spChg>
        <pc:spChg chg="add del">
          <ac:chgData name="Ashish A" userId="2caf52eb-dcd8-449f-894d-301a1dc41db4" providerId="ADAL" clId="{61313AD5-50FC-4A2F-9A8A-51C0477AEBE4}" dt="2024-04-30T09:59:12.788" v="474" actId="478"/>
          <ac:spMkLst>
            <pc:docMk/>
            <pc:sldMk cId="1186110367" sldId="4626"/>
            <ac:spMk id="21" creationId="{45D85441-4269-D339-8ABD-92B3DA688879}"/>
          </ac:spMkLst>
        </pc:spChg>
        <pc:spChg chg="mod">
          <ac:chgData name="Ashish A" userId="2caf52eb-dcd8-449f-894d-301a1dc41db4" providerId="ADAL" clId="{61313AD5-50FC-4A2F-9A8A-51C0477AEBE4}" dt="2024-04-30T10:14:28.058" v="830" actId="1038"/>
          <ac:spMkLst>
            <pc:docMk/>
            <pc:sldMk cId="1186110367" sldId="4626"/>
            <ac:spMk id="22" creationId="{32D86C4B-1038-557C-ED6B-FFB9F24DBE58}"/>
          </ac:spMkLst>
        </pc:spChg>
        <pc:spChg chg="mod">
          <ac:chgData name="Ashish A" userId="2caf52eb-dcd8-449f-894d-301a1dc41db4" providerId="ADAL" clId="{61313AD5-50FC-4A2F-9A8A-51C0477AEBE4}" dt="2024-04-30T10:14:28.058" v="830" actId="1038"/>
          <ac:spMkLst>
            <pc:docMk/>
            <pc:sldMk cId="1186110367" sldId="4626"/>
            <ac:spMk id="23" creationId="{E482FDCB-7C79-A7FC-61B0-6C66413CBD7C}"/>
          </ac:spMkLst>
        </pc:spChg>
        <pc:spChg chg="mod">
          <ac:chgData name="Ashish A" userId="2caf52eb-dcd8-449f-894d-301a1dc41db4" providerId="ADAL" clId="{61313AD5-50FC-4A2F-9A8A-51C0477AEBE4}" dt="2024-04-30T10:14:28.058" v="830" actId="1038"/>
          <ac:spMkLst>
            <pc:docMk/>
            <pc:sldMk cId="1186110367" sldId="4626"/>
            <ac:spMk id="24" creationId="{6E37AF12-52BF-6A6F-1EE1-DFC8FCBBC3C2}"/>
          </ac:spMkLst>
        </pc:spChg>
        <pc:spChg chg="mod">
          <ac:chgData name="Ashish A" userId="2caf52eb-dcd8-449f-894d-301a1dc41db4" providerId="ADAL" clId="{61313AD5-50FC-4A2F-9A8A-51C0477AEBE4}" dt="2024-04-30T10:14:28.058" v="830" actId="1038"/>
          <ac:spMkLst>
            <pc:docMk/>
            <pc:sldMk cId="1186110367" sldId="4626"/>
            <ac:spMk id="25" creationId="{5CA62AC7-BF45-BE15-5688-DE63832142D5}"/>
          </ac:spMkLst>
        </pc:spChg>
        <pc:spChg chg="mod">
          <ac:chgData name="Ashish A" userId="2caf52eb-dcd8-449f-894d-301a1dc41db4" providerId="ADAL" clId="{61313AD5-50FC-4A2F-9A8A-51C0477AEBE4}" dt="2024-04-30T10:14:28.058" v="830" actId="1038"/>
          <ac:spMkLst>
            <pc:docMk/>
            <pc:sldMk cId="1186110367" sldId="4626"/>
            <ac:spMk id="26" creationId="{ECA83064-3543-8D3B-702A-795F417B0761}"/>
          </ac:spMkLst>
        </pc:spChg>
        <pc:spChg chg="mod">
          <ac:chgData name="Ashish A" userId="2caf52eb-dcd8-449f-894d-301a1dc41db4" providerId="ADAL" clId="{61313AD5-50FC-4A2F-9A8A-51C0477AEBE4}" dt="2024-04-30T10:14:28.058" v="830" actId="1038"/>
          <ac:spMkLst>
            <pc:docMk/>
            <pc:sldMk cId="1186110367" sldId="4626"/>
            <ac:spMk id="27" creationId="{BCAF7605-529E-12E6-B55C-99AEE6A38611}"/>
          </ac:spMkLst>
        </pc:spChg>
        <pc:spChg chg="mod">
          <ac:chgData name="Ashish A" userId="2caf52eb-dcd8-449f-894d-301a1dc41db4" providerId="ADAL" clId="{61313AD5-50FC-4A2F-9A8A-51C0477AEBE4}" dt="2024-04-30T10:14:28.058" v="830" actId="1038"/>
          <ac:spMkLst>
            <pc:docMk/>
            <pc:sldMk cId="1186110367" sldId="4626"/>
            <ac:spMk id="28" creationId="{A8E1CEBC-0A01-4B80-871A-26DECCA5D64C}"/>
          </ac:spMkLst>
        </pc:spChg>
        <pc:spChg chg="mod">
          <ac:chgData name="Ashish A" userId="2caf52eb-dcd8-449f-894d-301a1dc41db4" providerId="ADAL" clId="{61313AD5-50FC-4A2F-9A8A-51C0477AEBE4}" dt="2024-04-30T10:12:37.154" v="762" actId="1036"/>
          <ac:spMkLst>
            <pc:docMk/>
            <pc:sldMk cId="1186110367" sldId="4626"/>
            <ac:spMk id="29" creationId="{699BEDC3-ED35-2BD3-BA6E-0D9086244CFC}"/>
          </ac:spMkLst>
        </pc:spChg>
        <pc:spChg chg="mod">
          <ac:chgData name="Ashish A" userId="2caf52eb-dcd8-449f-894d-301a1dc41db4" providerId="ADAL" clId="{61313AD5-50FC-4A2F-9A8A-51C0477AEBE4}" dt="2024-04-30T10:14:28.058" v="830" actId="1038"/>
          <ac:spMkLst>
            <pc:docMk/>
            <pc:sldMk cId="1186110367" sldId="4626"/>
            <ac:spMk id="30" creationId="{EE2A37FA-5E52-9393-C644-81FBCA2DCFDE}"/>
          </ac:spMkLst>
        </pc:spChg>
        <pc:spChg chg="mod">
          <ac:chgData name="Ashish A" userId="2caf52eb-dcd8-449f-894d-301a1dc41db4" providerId="ADAL" clId="{61313AD5-50FC-4A2F-9A8A-51C0477AEBE4}" dt="2024-04-30T10:12:37.154" v="762" actId="1036"/>
          <ac:spMkLst>
            <pc:docMk/>
            <pc:sldMk cId="1186110367" sldId="4626"/>
            <ac:spMk id="31" creationId="{5578CCA9-C8DA-B9F1-A33E-B5EA61BE5D84}"/>
          </ac:spMkLst>
        </pc:spChg>
        <pc:spChg chg="mod">
          <ac:chgData name="Ashish A" userId="2caf52eb-dcd8-449f-894d-301a1dc41db4" providerId="ADAL" clId="{61313AD5-50FC-4A2F-9A8A-51C0477AEBE4}" dt="2024-04-30T10:14:28.058" v="830" actId="1038"/>
          <ac:spMkLst>
            <pc:docMk/>
            <pc:sldMk cId="1186110367" sldId="4626"/>
            <ac:spMk id="32" creationId="{F685FB3B-610F-0B7F-057F-7B7AF45BB6B9}"/>
          </ac:spMkLst>
        </pc:spChg>
        <pc:spChg chg="mod">
          <ac:chgData name="Ashish A" userId="2caf52eb-dcd8-449f-894d-301a1dc41db4" providerId="ADAL" clId="{61313AD5-50FC-4A2F-9A8A-51C0477AEBE4}" dt="2024-04-30T10:14:28.058" v="830" actId="1038"/>
          <ac:spMkLst>
            <pc:docMk/>
            <pc:sldMk cId="1186110367" sldId="4626"/>
            <ac:spMk id="33" creationId="{D7442F7B-1E0F-A17A-4ACC-B8B3430C3056}"/>
          </ac:spMkLst>
        </pc:spChg>
        <pc:spChg chg="mod">
          <ac:chgData name="Ashish A" userId="2caf52eb-dcd8-449f-894d-301a1dc41db4" providerId="ADAL" clId="{61313AD5-50FC-4A2F-9A8A-51C0477AEBE4}" dt="2024-04-30T10:12:49.555" v="767" actId="14100"/>
          <ac:spMkLst>
            <pc:docMk/>
            <pc:sldMk cId="1186110367" sldId="4626"/>
            <ac:spMk id="35" creationId="{A6A5514F-4C8B-8CAD-CF9C-0B1526478134}"/>
          </ac:spMkLst>
        </pc:spChg>
        <pc:spChg chg="mod">
          <ac:chgData name="Ashish A" userId="2caf52eb-dcd8-449f-894d-301a1dc41db4" providerId="ADAL" clId="{61313AD5-50FC-4A2F-9A8A-51C0477AEBE4}" dt="2024-04-30T10:12:37.154" v="762" actId="1036"/>
          <ac:spMkLst>
            <pc:docMk/>
            <pc:sldMk cId="1186110367" sldId="4626"/>
            <ac:spMk id="36" creationId="{47C9668D-BD0A-BC05-08EE-4B1E4E68A1FE}"/>
          </ac:spMkLst>
        </pc:spChg>
        <pc:spChg chg="mod">
          <ac:chgData name="Ashish A" userId="2caf52eb-dcd8-449f-894d-301a1dc41db4" providerId="ADAL" clId="{61313AD5-50FC-4A2F-9A8A-51C0477AEBE4}" dt="2024-04-30T10:14:57.516" v="835" actId="14100"/>
          <ac:spMkLst>
            <pc:docMk/>
            <pc:sldMk cId="1186110367" sldId="4626"/>
            <ac:spMk id="37" creationId="{F609F480-E111-6529-B7FE-E6A9B0B86138}"/>
          </ac:spMkLst>
        </pc:spChg>
        <pc:spChg chg="mod">
          <ac:chgData name="Ashish A" userId="2caf52eb-dcd8-449f-894d-301a1dc41db4" providerId="ADAL" clId="{61313AD5-50FC-4A2F-9A8A-51C0477AEBE4}" dt="2024-04-30T10:12:44.989" v="766" actId="1036"/>
          <ac:spMkLst>
            <pc:docMk/>
            <pc:sldMk cId="1186110367" sldId="4626"/>
            <ac:spMk id="40" creationId="{F73A66A3-9AA7-E833-5A30-A1C3E5DBA87D}"/>
          </ac:spMkLst>
        </pc:spChg>
        <pc:spChg chg="mod">
          <ac:chgData name="Ashish A" userId="2caf52eb-dcd8-449f-894d-301a1dc41db4" providerId="ADAL" clId="{61313AD5-50FC-4A2F-9A8A-51C0477AEBE4}" dt="2024-04-30T10:15:09.494" v="847" actId="20577"/>
          <ac:spMkLst>
            <pc:docMk/>
            <pc:sldMk cId="1186110367" sldId="4626"/>
            <ac:spMk id="41" creationId="{89DC748D-53C3-84BE-7A67-3B66FD3B349B}"/>
          </ac:spMkLst>
        </pc:spChg>
        <pc:spChg chg="mod">
          <ac:chgData name="Ashish A" userId="2caf52eb-dcd8-449f-894d-301a1dc41db4" providerId="ADAL" clId="{61313AD5-50FC-4A2F-9A8A-51C0477AEBE4}" dt="2024-04-30T10:12:37.154" v="762" actId="1036"/>
          <ac:spMkLst>
            <pc:docMk/>
            <pc:sldMk cId="1186110367" sldId="4626"/>
            <ac:spMk id="42" creationId="{A791F531-C445-36E2-CFD4-1E55719F047E}"/>
          </ac:spMkLst>
        </pc:spChg>
        <pc:spChg chg="mod">
          <ac:chgData name="Ashish A" userId="2caf52eb-dcd8-449f-894d-301a1dc41db4" providerId="ADAL" clId="{61313AD5-50FC-4A2F-9A8A-51C0477AEBE4}" dt="2024-04-30T10:12:44.989" v="766" actId="1036"/>
          <ac:spMkLst>
            <pc:docMk/>
            <pc:sldMk cId="1186110367" sldId="4626"/>
            <ac:spMk id="43" creationId="{3680E355-9DAC-9685-2C6D-3A8497E60554}"/>
          </ac:spMkLst>
        </pc:spChg>
        <pc:spChg chg="mod">
          <ac:chgData name="Ashish A" userId="2caf52eb-dcd8-449f-894d-301a1dc41db4" providerId="ADAL" clId="{61313AD5-50FC-4A2F-9A8A-51C0477AEBE4}" dt="2024-04-30T10:14:59.853" v="843" actId="1037"/>
          <ac:spMkLst>
            <pc:docMk/>
            <pc:sldMk cId="1186110367" sldId="4626"/>
            <ac:spMk id="45" creationId="{BE3CED16-429D-71E8-6214-D3A32055FB53}"/>
          </ac:spMkLst>
        </pc:spChg>
        <pc:spChg chg="mod">
          <ac:chgData name="Ashish A" userId="2caf52eb-dcd8-449f-894d-301a1dc41db4" providerId="ADAL" clId="{61313AD5-50FC-4A2F-9A8A-51C0477AEBE4}" dt="2024-04-30T10:16:06.634" v="875" actId="20577"/>
          <ac:spMkLst>
            <pc:docMk/>
            <pc:sldMk cId="1186110367" sldId="4626"/>
            <ac:spMk id="49" creationId="{29182826-8D2E-0F66-7EA7-6FA071E32FA8}"/>
          </ac:spMkLst>
        </pc:spChg>
        <pc:spChg chg="del mod">
          <ac:chgData name="Ashish A" userId="2caf52eb-dcd8-449f-894d-301a1dc41db4" providerId="ADAL" clId="{61313AD5-50FC-4A2F-9A8A-51C0477AEBE4}" dt="2024-04-30T10:13:48.018" v="792" actId="478"/>
          <ac:spMkLst>
            <pc:docMk/>
            <pc:sldMk cId="1186110367" sldId="4626"/>
            <ac:spMk id="50" creationId="{0574CF9E-3A75-2FA6-3A56-F8D9DFB393AA}"/>
          </ac:spMkLst>
        </pc:spChg>
        <pc:grpChg chg="add del mod">
          <ac:chgData name="Ashish A" userId="2caf52eb-dcd8-449f-894d-301a1dc41db4" providerId="ADAL" clId="{61313AD5-50FC-4A2F-9A8A-51C0477AEBE4}" dt="2024-04-30T10:13:56.749" v="796" actId="165"/>
          <ac:grpSpMkLst>
            <pc:docMk/>
            <pc:sldMk cId="1186110367" sldId="4626"/>
            <ac:grpSpMk id="11" creationId="{D41440A8-FE6F-FAA9-0B8B-5AC18C91EF24}"/>
          </ac:grpSpMkLst>
        </pc:grpChg>
        <pc:grpChg chg="mod topLvl">
          <ac:chgData name="Ashish A" userId="2caf52eb-dcd8-449f-894d-301a1dc41db4" providerId="ADAL" clId="{61313AD5-50FC-4A2F-9A8A-51C0477AEBE4}" dt="2024-04-30T10:14:28.058" v="830" actId="1038"/>
          <ac:grpSpMkLst>
            <pc:docMk/>
            <pc:sldMk cId="1186110367" sldId="4626"/>
            <ac:grpSpMk id="20" creationId="{C2A75665-40F5-5C4C-1CB8-50A6507BA502}"/>
          </ac:grpSpMkLst>
        </pc:grpChg>
        <pc:grpChg chg="add del mod">
          <ac:chgData name="Ashish A" userId="2caf52eb-dcd8-449f-894d-301a1dc41db4" providerId="ADAL" clId="{61313AD5-50FC-4A2F-9A8A-51C0477AEBE4}" dt="2024-04-30T10:14:21.432" v="819" actId="165"/>
          <ac:grpSpMkLst>
            <pc:docMk/>
            <pc:sldMk cId="1186110367" sldId="4626"/>
            <ac:grpSpMk id="34" creationId="{AF2B2ACC-B648-8EF9-3C1B-2463E397737F}"/>
          </ac:grpSpMkLst>
        </pc:grpChg>
        <pc:grpChg chg="add mod">
          <ac:chgData name="Ashish A" userId="2caf52eb-dcd8-449f-894d-301a1dc41db4" providerId="ADAL" clId="{61313AD5-50FC-4A2F-9A8A-51C0477AEBE4}" dt="2024-04-30T10:14:30.404" v="831" actId="164"/>
          <ac:grpSpMkLst>
            <pc:docMk/>
            <pc:sldMk cId="1186110367" sldId="4626"/>
            <ac:grpSpMk id="38" creationId="{6C11DD87-39B0-9F42-974B-3BEF5918EAA5}"/>
          </ac:grpSpMkLst>
        </pc:grpChg>
        <pc:grpChg chg="add mod">
          <ac:chgData name="Ashish A" userId="2caf52eb-dcd8-449f-894d-301a1dc41db4" providerId="ADAL" clId="{61313AD5-50FC-4A2F-9A8A-51C0477AEBE4}" dt="2024-04-30T10:14:30.404" v="831" actId="164"/>
          <ac:grpSpMkLst>
            <pc:docMk/>
            <pc:sldMk cId="1186110367" sldId="4626"/>
            <ac:grpSpMk id="39" creationId="{01693C54-1F39-9C6D-11E3-74DED809D1A3}"/>
          </ac:grpSpMkLst>
        </pc:grpChg>
        <pc:cxnChg chg="mod">
          <ac:chgData name="Ashish A" userId="2caf52eb-dcd8-449f-894d-301a1dc41db4" providerId="ADAL" clId="{61313AD5-50FC-4A2F-9A8A-51C0477AEBE4}" dt="2024-04-30T10:14:23.946" v="821" actId="1076"/>
          <ac:cxnSpMkLst>
            <pc:docMk/>
            <pc:sldMk cId="1186110367" sldId="4626"/>
            <ac:cxnSpMk id="4" creationId="{87139001-53DE-5CA9-8F07-2C20D8DF2D2E}"/>
          </ac:cxnSpMkLst>
        </pc:cxnChg>
        <pc:cxnChg chg="mod">
          <ac:chgData name="Ashish A" userId="2caf52eb-dcd8-449f-894d-301a1dc41db4" providerId="ADAL" clId="{61313AD5-50FC-4A2F-9A8A-51C0477AEBE4}" dt="2024-04-30T10:12:37.154" v="762" actId="1036"/>
          <ac:cxnSpMkLst>
            <pc:docMk/>
            <pc:sldMk cId="1186110367" sldId="4626"/>
            <ac:cxnSpMk id="8" creationId="{BDBE062A-578B-9147-47F9-BE8DD9BD0170}"/>
          </ac:cxnSpMkLst>
        </pc:cxnChg>
        <pc:cxnChg chg="mod">
          <ac:chgData name="Ashish A" userId="2caf52eb-dcd8-449f-894d-301a1dc41db4" providerId="ADAL" clId="{61313AD5-50FC-4A2F-9A8A-51C0477AEBE4}" dt="2024-04-30T10:12:37.154" v="762" actId="1036"/>
          <ac:cxnSpMkLst>
            <pc:docMk/>
            <pc:sldMk cId="1186110367" sldId="4626"/>
            <ac:cxnSpMk id="17" creationId="{0099FE9A-4BA9-39D3-266E-C5E494B750FD}"/>
          </ac:cxnSpMkLst>
        </pc:cxnChg>
        <pc:cxnChg chg="mod">
          <ac:chgData name="Ashish A" userId="2caf52eb-dcd8-449f-894d-301a1dc41db4" providerId="ADAL" clId="{61313AD5-50FC-4A2F-9A8A-51C0477AEBE4}" dt="2024-04-30T10:12:37.154" v="762" actId="1036"/>
          <ac:cxnSpMkLst>
            <pc:docMk/>
            <pc:sldMk cId="1186110367" sldId="4626"/>
            <ac:cxnSpMk id="19" creationId="{1BE1A821-6D28-4B18-3389-FA3A863F088D}"/>
          </ac:cxnSpMkLst>
        </pc:cxnChg>
      </pc:sldChg>
      <pc:sldChg chg="modSp mod">
        <pc:chgData name="Ashish A" userId="2caf52eb-dcd8-449f-894d-301a1dc41db4" providerId="ADAL" clId="{61313AD5-50FC-4A2F-9A8A-51C0477AEBE4}" dt="2024-05-01T05:40:41.151" v="1130" actId="1037"/>
        <pc:sldMkLst>
          <pc:docMk/>
          <pc:sldMk cId="3356239858" sldId="4627"/>
        </pc:sldMkLst>
        <pc:spChg chg="mod">
          <ac:chgData name="Ashish A" userId="2caf52eb-dcd8-449f-894d-301a1dc41db4" providerId="ADAL" clId="{61313AD5-50FC-4A2F-9A8A-51C0477AEBE4}" dt="2024-05-01T05:39:46.243" v="1099" actId="20577"/>
          <ac:spMkLst>
            <pc:docMk/>
            <pc:sldMk cId="3356239858" sldId="4627"/>
            <ac:spMk id="6" creationId="{69647F05-CD60-6ECF-DF1C-B5BC88E0EC6B}"/>
          </ac:spMkLst>
        </pc:spChg>
        <pc:spChg chg="mod">
          <ac:chgData name="Ashish A" userId="2caf52eb-dcd8-449f-894d-301a1dc41db4" providerId="ADAL" clId="{61313AD5-50FC-4A2F-9A8A-51C0477AEBE4}" dt="2024-05-01T05:40:30.867" v="1116" actId="13926"/>
          <ac:spMkLst>
            <pc:docMk/>
            <pc:sldMk cId="3356239858" sldId="4627"/>
            <ac:spMk id="7" creationId="{45AC4AE7-33D8-6385-A565-838DABC573B8}"/>
          </ac:spMkLst>
        </pc:spChg>
        <pc:spChg chg="mod">
          <ac:chgData name="Ashish A" userId="2caf52eb-dcd8-449f-894d-301a1dc41db4" providerId="ADAL" clId="{61313AD5-50FC-4A2F-9A8A-51C0477AEBE4}" dt="2024-05-01T05:40:41.151" v="1130" actId="1037"/>
          <ac:spMkLst>
            <pc:docMk/>
            <pc:sldMk cId="3356239858" sldId="4627"/>
            <ac:spMk id="31" creationId="{19D8A11D-9D5B-61AB-A309-1D09F03F2DA0}"/>
          </ac:spMkLst>
        </pc:spChg>
        <pc:spChg chg="mod">
          <ac:chgData name="Ashish A" userId="2caf52eb-dcd8-449f-894d-301a1dc41db4" providerId="ADAL" clId="{61313AD5-50FC-4A2F-9A8A-51C0477AEBE4}" dt="2024-04-30T10:16:49.436" v="877" actId="6549"/>
          <ac:spMkLst>
            <pc:docMk/>
            <pc:sldMk cId="3356239858" sldId="4627"/>
            <ac:spMk id="32" creationId="{7AFEDE36-E196-FE69-2BD9-3F1AAFEE7196}"/>
          </ac:spMkLst>
        </pc:spChg>
      </pc:sldChg>
      <pc:sldChg chg="modSp mod">
        <pc:chgData name="Ashish A" userId="2caf52eb-dcd8-449f-894d-301a1dc41db4" providerId="ADAL" clId="{61313AD5-50FC-4A2F-9A8A-51C0477AEBE4}" dt="2024-04-30T10:18:34.476" v="954" actId="13926"/>
        <pc:sldMkLst>
          <pc:docMk/>
          <pc:sldMk cId="109003579" sldId="4628"/>
        </pc:sldMkLst>
        <pc:spChg chg="mod">
          <ac:chgData name="Ashish A" userId="2caf52eb-dcd8-449f-894d-301a1dc41db4" providerId="ADAL" clId="{61313AD5-50FC-4A2F-9A8A-51C0477AEBE4}" dt="2024-04-30T10:00:15.669" v="529" actId="207"/>
          <ac:spMkLst>
            <pc:docMk/>
            <pc:sldMk cId="109003579" sldId="4628"/>
            <ac:spMk id="8" creationId="{C0749490-19F1-F964-06F6-59C5AAD863FF}"/>
          </ac:spMkLst>
        </pc:spChg>
        <pc:spChg chg="mod">
          <ac:chgData name="Ashish A" userId="2caf52eb-dcd8-449f-894d-301a1dc41db4" providerId="ADAL" clId="{61313AD5-50FC-4A2F-9A8A-51C0477AEBE4}" dt="2024-04-30T10:17:35.590" v="886" actId="20577"/>
          <ac:spMkLst>
            <pc:docMk/>
            <pc:sldMk cId="109003579" sldId="4628"/>
            <ac:spMk id="10" creationId="{6100814F-D884-F9F7-833F-DEF503797405}"/>
          </ac:spMkLst>
        </pc:spChg>
        <pc:spChg chg="mod">
          <ac:chgData name="Ashish A" userId="2caf52eb-dcd8-449f-894d-301a1dc41db4" providerId="ADAL" clId="{61313AD5-50FC-4A2F-9A8A-51C0477AEBE4}" dt="2024-04-30T10:00:15.669" v="529" actId="207"/>
          <ac:spMkLst>
            <pc:docMk/>
            <pc:sldMk cId="109003579" sldId="4628"/>
            <ac:spMk id="11" creationId="{9B5E6EB1-BEDB-AC8A-5910-E6CC7C564410}"/>
          </ac:spMkLst>
        </pc:spChg>
        <pc:spChg chg="mod">
          <ac:chgData name="Ashish A" userId="2caf52eb-dcd8-449f-894d-301a1dc41db4" providerId="ADAL" clId="{61313AD5-50FC-4A2F-9A8A-51C0477AEBE4}" dt="2024-04-30T10:00:15.669" v="529" actId="207"/>
          <ac:spMkLst>
            <pc:docMk/>
            <pc:sldMk cId="109003579" sldId="4628"/>
            <ac:spMk id="12" creationId="{4E27DE7D-04BB-6646-14A2-73E9930C0F5D}"/>
          </ac:spMkLst>
        </pc:spChg>
        <pc:spChg chg="mod">
          <ac:chgData name="Ashish A" userId="2caf52eb-dcd8-449f-894d-301a1dc41db4" providerId="ADAL" clId="{61313AD5-50FC-4A2F-9A8A-51C0477AEBE4}" dt="2024-04-30T10:18:34.476" v="954" actId="13926"/>
          <ac:spMkLst>
            <pc:docMk/>
            <pc:sldMk cId="109003579" sldId="4628"/>
            <ac:spMk id="13" creationId="{6F62D691-C6F7-6D80-9567-455C7BFCF763}"/>
          </ac:spMkLst>
        </pc:spChg>
      </pc:sldChg>
      <pc:sldChg chg="modSp mod">
        <pc:chgData name="Ashish A" userId="2caf52eb-dcd8-449f-894d-301a1dc41db4" providerId="ADAL" clId="{61313AD5-50FC-4A2F-9A8A-51C0477AEBE4}" dt="2024-04-30T10:00:23.213" v="530" actId="113"/>
        <pc:sldMkLst>
          <pc:docMk/>
          <pc:sldMk cId="4216175275" sldId="4629"/>
        </pc:sldMkLst>
        <pc:spChg chg="mod">
          <ac:chgData name="Ashish A" userId="2caf52eb-dcd8-449f-894d-301a1dc41db4" providerId="ADAL" clId="{61313AD5-50FC-4A2F-9A8A-51C0477AEBE4}" dt="2024-04-30T10:00:23.213" v="530" actId="113"/>
          <ac:spMkLst>
            <pc:docMk/>
            <pc:sldMk cId="4216175275" sldId="4629"/>
            <ac:spMk id="15" creationId="{C7C9264A-D2BF-4862-306A-6C3388AC97B8}"/>
          </ac:spMkLst>
        </pc:spChg>
        <pc:spChg chg="mod">
          <ac:chgData name="Ashish A" userId="2caf52eb-dcd8-449f-894d-301a1dc41db4" providerId="ADAL" clId="{61313AD5-50FC-4A2F-9A8A-51C0477AEBE4}" dt="2024-04-30T10:00:23.213" v="530" actId="113"/>
          <ac:spMkLst>
            <pc:docMk/>
            <pc:sldMk cId="4216175275" sldId="4629"/>
            <ac:spMk id="19" creationId="{94F07AC5-16C7-4466-748D-D76A24E30047}"/>
          </ac:spMkLst>
        </pc:spChg>
        <pc:spChg chg="mod">
          <ac:chgData name="Ashish A" userId="2caf52eb-dcd8-449f-894d-301a1dc41db4" providerId="ADAL" clId="{61313AD5-50FC-4A2F-9A8A-51C0477AEBE4}" dt="2024-04-30T10:00:23.213" v="530" actId="113"/>
          <ac:spMkLst>
            <pc:docMk/>
            <pc:sldMk cId="4216175275" sldId="4629"/>
            <ac:spMk id="20" creationId="{E4F66D50-BF2C-CC1F-51BC-82538424420B}"/>
          </ac:spMkLst>
        </pc:spChg>
        <pc:spChg chg="mod">
          <ac:chgData name="Ashish A" userId="2caf52eb-dcd8-449f-894d-301a1dc41db4" providerId="ADAL" clId="{61313AD5-50FC-4A2F-9A8A-51C0477AEBE4}" dt="2024-04-30T10:00:23.213" v="530" actId="113"/>
          <ac:spMkLst>
            <pc:docMk/>
            <pc:sldMk cId="4216175275" sldId="4629"/>
            <ac:spMk id="21" creationId="{E7B17BAC-1128-D85B-C975-92213E28D530}"/>
          </ac:spMkLst>
        </pc:spChg>
      </pc:sldChg>
      <pc:sldChg chg="add del">
        <pc:chgData name="Ashish A" userId="2caf52eb-dcd8-449f-894d-301a1dc41db4" providerId="ADAL" clId="{61313AD5-50FC-4A2F-9A8A-51C0477AEBE4}" dt="2024-04-30T09:54:47.186" v="254" actId="47"/>
        <pc:sldMkLst>
          <pc:docMk/>
          <pc:sldMk cId="3336080989" sldId="4630"/>
        </pc:sldMkLst>
      </pc:sldChg>
    </pc:docChg>
  </pc:docChgLst>
  <pc:docChgLst>
    <pc:chgData name="Jagrit Khanna" userId="d4fa43fa-4abe-4d35-9d9a-736a10166904" providerId="ADAL" clId="{B7CDB471-D8C9-41C9-B8A2-C81D1D9DA0FF}"/>
    <pc:docChg chg="undo custSel addSld delSld modSld">
      <pc:chgData name="Jagrit Khanna" userId="d4fa43fa-4abe-4d35-9d9a-736a10166904" providerId="ADAL" clId="{B7CDB471-D8C9-41C9-B8A2-C81D1D9DA0FF}" dt="2024-05-27T06:36:27.211" v="103" actId="13926"/>
      <pc:docMkLst>
        <pc:docMk/>
      </pc:docMkLst>
      <pc:sldChg chg="del">
        <pc:chgData name="Jagrit Khanna" userId="d4fa43fa-4abe-4d35-9d9a-736a10166904" providerId="ADAL" clId="{B7CDB471-D8C9-41C9-B8A2-C81D1D9DA0FF}" dt="2024-05-27T06:27:00.358" v="11" actId="47"/>
        <pc:sldMkLst>
          <pc:docMk/>
          <pc:sldMk cId="2893317613" sldId="2957"/>
        </pc:sldMkLst>
      </pc:sldChg>
      <pc:sldChg chg="del">
        <pc:chgData name="Jagrit Khanna" userId="d4fa43fa-4abe-4d35-9d9a-736a10166904" providerId="ADAL" clId="{B7CDB471-D8C9-41C9-B8A2-C81D1D9DA0FF}" dt="2024-05-27T06:27:04.072" v="17" actId="47"/>
        <pc:sldMkLst>
          <pc:docMk/>
          <pc:sldMk cId="3627966683" sldId="2999"/>
        </pc:sldMkLst>
      </pc:sldChg>
      <pc:sldChg chg="del">
        <pc:chgData name="Jagrit Khanna" userId="d4fa43fa-4abe-4d35-9d9a-736a10166904" providerId="ADAL" clId="{B7CDB471-D8C9-41C9-B8A2-C81D1D9DA0FF}" dt="2024-05-27T06:27:00.798" v="12" actId="47"/>
        <pc:sldMkLst>
          <pc:docMk/>
          <pc:sldMk cId="2254930992" sldId="4625"/>
        </pc:sldMkLst>
      </pc:sldChg>
      <pc:sldChg chg="del">
        <pc:chgData name="Jagrit Khanna" userId="d4fa43fa-4abe-4d35-9d9a-736a10166904" providerId="ADAL" clId="{B7CDB471-D8C9-41C9-B8A2-C81D1D9DA0FF}" dt="2024-05-27T06:27:37.826" v="24" actId="47"/>
        <pc:sldMkLst>
          <pc:docMk/>
          <pc:sldMk cId="1088215144" sldId="4631"/>
        </pc:sldMkLst>
      </pc:sldChg>
      <pc:sldChg chg="del">
        <pc:chgData name="Jagrit Khanna" userId="d4fa43fa-4abe-4d35-9d9a-736a10166904" providerId="ADAL" clId="{B7CDB471-D8C9-41C9-B8A2-C81D1D9DA0FF}" dt="2024-05-27T06:27:01.144" v="13" actId="47"/>
        <pc:sldMkLst>
          <pc:docMk/>
          <pc:sldMk cId="2564808192" sldId="4641"/>
        </pc:sldMkLst>
      </pc:sldChg>
      <pc:sldChg chg="del">
        <pc:chgData name="Jagrit Khanna" userId="d4fa43fa-4abe-4d35-9d9a-736a10166904" providerId="ADAL" clId="{B7CDB471-D8C9-41C9-B8A2-C81D1D9DA0FF}" dt="2024-05-27T06:27:04.763" v="18" actId="47"/>
        <pc:sldMkLst>
          <pc:docMk/>
          <pc:sldMk cId="3192375855" sldId="4642"/>
        </pc:sldMkLst>
      </pc:sldChg>
      <pc:sldChg chg="del">
        <pc:chgData name="Jagrit Khanna" userId="d4fa43fa-4abe-4d35-9d9a-736a10166904" providerId="ADAL" clId="{B7CDB471-D8C9-41C9-B8A2-C81D1D9DA0FF}" dt="2024-05-27T06:26:56.335" v="10" actId="47"/>
        <pc:sldMkLst>
          <pc:docMk/>
          <pc:sldMk cId="971248461" sldId="4736"/>
        </pc:sldMkLst>
      </pc:sldChg>
      <pc:sldChg chg="del">
        <pc:chgData name="Jagrit Khanna" userId="d4fa43fa-4abe-4d35-9d9a-736a10166904" providerId="ADAL" clId="{B7CDB471-D8C9-41C9-B8A2-C81D1D9DA0FF}" dt="2024-05-27T06:27:07.042" v="20" actId="47"/>
        <pc:sldMkLst>
          <pc:docMk/>
          <pc:sldMk cId="811632501" sldId="4737"/>
        </pc:sldMkLst>
      </pc:sldChg>
      <pc:sldChg chg="modSp del mod">
        <pc:chgData name="Jagrit Khanna" userId="d4fa43fa-4abe-4d35-9d9a-736a10166904" providerId="ADAL" clId="{B7CDB471-D8C9-41C9-B8A2-C81D1D9DA0FF}" dt="2024-05-27T06:36:21.885" v="102" actId="47"/>
        <pc:sldMkLst>
          <pc:docMk/>
          <pc:sldMk cId="38490585" sldId="4745"/>
        </pc:sldMkLst>
        <pc:spChg chg="mod">
          <ac:chgData name="Jagrit Khanna" userId="d4fa43fa-4abe-4d35-9d9a-736a10166904" providerId="ADAL" clId="{B7CDB471-D8C9-41C9-B8A2-C81D1D9DA0FF}" dt="2024-05-27T06:35:42.318" v="101" actId="13926"/>
          <ac:spMkLst>
            <pc:docMk/>
            <pc:sldMk cId="38490585" sldId="4745"/>
            <ac:spMk id="50" creationId="{1E52ED45-A81A-78A9-B205-572178CDB7BB}"/>
          </ac:spMkLst>
        </pc:spChg>
        <pc:spChg chg="mod">
          <ac:chgData name="Jagrit Khanna" userId="d4fa43fa-4abe-4d35-9d9a-736a10166904" providerId="ADAL" clId="{B7CDB471-D8C9-41C9-B8A2-C81D1D9DA0FF}" dt="2024-05-27T06:35:05.703" v="97" actId="13926"/>
          <ac:spMkLst>
            <pc:docMk/>
            <pc:sldMk cId="38490585" sldId="4745"/>
            <ac:spMk id="52" creationId="{291D5389-091C-8C0F-65F6-7C1C3FB27F89}"/>
          </ac:spMkLst>
        </pc:spChg>
        <pc:spChg chg="mod">
          <ac:chgData name="Jagrit Khanna" userId="d4fa43fa-4abe-4d35-9d9a-736a10166904" providerId="ADAL" clId="{B7CDB471-D8C9-41C9-B8A2-C81D1D9DA0FF}" dt="2024-05-27T06:35:13.637" v="98" actId="13926"/>
          <ac:spMkLst>
            <pc:docMk/>
            <pc:sldMk cId="38490585" sldId="4745"/>
            <ac:spMk id="53" creationId="{02D134FD-A3AD-A43C-ACA7-8E8B6CF1FE4B}"/>
          </ac:spMkLst>
        </pc:spChg>
        <pc:spChg chg="mod">
          <ac:chgData name="Jagrit Khanna" userId="d4fa43fa-4abe-4d35-9d9a-736a10166904" providerId="ADAL" clId="{B7CDB471-D8C9-41C9-B8A2-C81D1D9DA0FF}" dt="2024-05-27T06:35:35.109" v="100" actId="13926"/>
          <ac:spMkLst>
            <pc:docMk/>
            <pc:sldMk cId="38490585" sldId="4745"/>
            <ac:spMk id="74" creationId="{F9946F64-F4C9-AAC9-F471-064E98614AD1}"/>
          </ac:spMkLst>
        </pc:spChg>
      </pc:sldChg>
      <pc:sldChg chg="del">
        <pc:chgData name="Jagrit Khanna" userId="d4fa43fa-4abe-4d35-9d9a-736a10166904" providerId="ADAL" clId="{B7CDB471-D8C9-41C9-B8A2-C81D1D9DA0FF}" dt="2024-05-27T06:27:02.372" v="15" actId="47"/>
        <pc:sldMkLst>
          <pc:docMk/>
          <pc:sldMk cId="2742959623" sldId="4746"/>
        </pc:sldMkLst>
      </pc:sldChg>
      <pc:sldChg chg="addSp delSp modSp mod">
        <pc:chgData name="Jagrit Khanna" userId="d4fa43fa-4abe-4d35-9d9a-736a10166904" providerId="ADAL" clId="{B7CDB471-D8C9-41C9-B8A2-C81D1D9DA0FF}" dt="2024-05-27T06:26:52.876" v="9" actId="478"/>
        <pc:sldMkLst>
          <pc:docMk/>
          <pc:sldMk cId="3506832382" sldId="4747"/>
        </pc:sldMkLst>
        <pc:spChg chg="del mod topLvl">
          <ac:chgData name="Jagrit Khanna" userId="d4fa43fa-4abe-4d35-9d9a-736a10166904" providerId="ADAL" clId="{B7CDB471-D8C9-41C9-B8A2-C81D1D9DA0FF}" dt="2024-05-27T06:26:51.414" v="8" actId="478"/>
          <ac:spMkLst>
            <pc:docMk/>
            <pc:sldMk cId="3506832382" sldId="4747"/>
            <ac:spMk id="4" creationId="{6308FC64-71F0-84ED-1584-B647F056396E}"/>
          </ac:spMkLst>
        </pc:spChg>
        <pc:spChg chg="del mod topLvl">
          <ac:chgData name="Jagrit Khanna" userId="d4fa43fa-4abe-4d35-9d9a-736a10166904" providerId="ADAL" clId="{B7CDB471-D8C9-41C9-B8A2-C81D1D9DA0FF}" dt="2024-05-27T06:26:52.876" v="9" actId="478"/>
          <ac:spMkLst>
            <pc:docMk/>
            <pc:sldMk cId="3506832382" sldId="4747"/>
            <ac:spMk id="6" creationId="{0DF3C22F-42E0-9778-9974-59360A113EE9}"/>
          </ac:spMkLst>
        </pc:spChg>
        <pc:spChg chg="mod">
          <ac:chgData name="Jagrit Khanna" userId="d4fa43fa-4abe-4d35-9d9a-736a10166904" providerId="ADAL" clId="{B7CDB471-D8C9-41C9-B8A2-C81D1D9DA0FF}" dt="2024-05-27T06:26:49.039" v="7"/>
          <ac:spMkLst>
            <pc:docMk/>
            <pc:sldMk cId="3506832382" sldId="4747"/>
            <ac:spMk id="8" creationId="{398074BF-9E79-29A4-335D-09CCF881365E}"/>
          </ac:spMkLst>
        </pc:spChg>
        <pc:spChg chg="mod">
          <ac:chgData name="Jagrit Khanna" userId="d4fa43fa-4abe-4d35-9d9a-736a10166904" providerId="ADAL" clId="{B7CDB471-D8C9-41C9-B8A2-C81D1D9DA0FF}" dt="2024-05-27T06:26:44.123" v="4"/>
          <ac:spMkLst>
            <pc:docMk/>
            <pc:sldMk cId="3506832382" sldId="4747"/>
            <ac:spMk id="11" creationId="{C898EE51-AC1B-0CBA-1757-34621386B8E3}"/>
          </ac:spMkLst>
        </pc:spChg>
        <pc:grpChg chg="del">
          <ac:chgData name="Jagrit Khanna" userId="d4fa43fa-4abe-4d35-9d9a-736a10166904" providerId="ADAL" clId="{B7CDB471-D8C9-41C9-B8A2-C81D1D9DA0FF}" dt="2024-05-27T06:26:41.036" v="3" actId="478"/>
          <ac:grpSpMkLst>
            <pc:docMk/>
            <pc:sldMk cId="3506832382" sldId="4747"/>
            <ac:grpSpMk id="2" creationId="{2B8A89D6-B5F0-4041-9120-8669D987B4F0}"/>
          </ac:grpSpMkLst>
        </pc:grpChg>
        <pc:grpChg chg="add del mod">
          <ac:chgData name="Jagrit Khanna" userId="d4fa43fa-4abe-4d35-9d9a-736a10166904" providerId="ADAL" clId="{B7CDB471-D8C9-41C9-B8A2-C81D1D9DA0FF}" dt="2024-05-27T06:26:51.414" v="8" actId="478"/>
          <ac:grpSpMkLst>
            <pc:docMk/>
            <pc:sldMk cId="3506832382" sldId="4747"/>
            <ac:grpSpMk id="3" creationId="{22406C7E-E67B-CE38-D500-2D493CDBB146}"/>
          </ac:grpSpMkLst>
        </pc:grpChg>
        <pc:grpChg chg="add mod">
          <ac:chgData name="Jagrit Khanna" userId="d4fa43fa-4abe-4d35-9d9a-736a10166904" providerId="ADAL" clId="{B7CDB471-D8C9-41C9-B8A2-C81D1D9DA0FF}" dt="2024-05-27T06:26:44.123" v="4"/>
          <ac:grpSpMkLst>
            <pc:docMk/>
            <pc:sldMk cId="3506832382" sldId="4747"/>
            <ac:grpSpMk id="7" creationId="{8D8FD32E-D27C-18AD-DC1E-8E2AF347BB21}"/>
          </ac:grpSpMkLst>
        </pc:grpChg>
      </pc:sldChg>
      <pc:sldChg chg="del">
        <pc:chgData name="Jagrit Khanna" userId="d4fa43fa-4abe-4d35-9d9a-736a10166904" providerId="ADAL" clId="{B7CDB471-D8C9-41C9-B8A2-C81D1D9DA0FF}" dt="2024-05-27T06:27:03.002" v="16" actId="47"/>
        <pc:sldMkLst>
          <pc:docMk/>
          <pc:sldMk cId="235770368" sldId="4748"/>
        </pc:sldMkLst>
      </pc:sldChg>
      <pc:sldChg chg="modSp add del mod">
        <pc:chgData name="Jagrit Khanna" userId="d4fa43fa-4abe-4d35-9d9a-736a10166904" providerId="ADAL" clId="{B7CDB471-D8C9-41C9-B8A2-C81D1D9DA0FF}" dt="2024-05-27T06:36:27.211" v="103" actId="13926"/>
        <pc:sldMkLst>
          <pc:docMk/>
          <pc:sldMk cId="3102606619" sldId="4751"/>
        </pc:sldMkLst>
        <pc:spChg chg="mod">
          <ac:chgData name="Jagrit Khanna" userId="d4fa43fa-4abe-4d35-9d9a-736a10166904" providerId="ADAL" clId="{B7CDB471-D8C9-41C9-B8A2-C81D1D9DA0FF}" dt="2024-05-27T06:36:27.211" v="103" actId="13926"/>
          <ac:spMkLst>
            <pc:docMk/>
            <pc:sldMk cId="3102606619" sldId="4751"/>
            <ac:spMk id="8" creationId="{44F46627-6288-E583-C418-E984C3BFF94B}"/>
          </ac:spMkLst>
        </pc:spChg>
        <pc:spChg chg="mod">
          <ac:chgData name="Jagrit Khanna" userId="d4fa43fa-4abe-4d35-9d9a-736a10166904" providerId="ADAL" clId="{B7CDB471-D8C9-41C9-B8A2-C81D1D9DA0FF}" dt="2024-05-27T06:34:50.279" v="96"/>
          <ac:spMkLst>
            <pc:docMk/>
            <pc:sldMk cId="3102606619" sldId="4751"/>
            <ac:spMk id="13" creationId="{EA1D6892-39E3-F7F7-5175-48F1B610BE66}"/>
          </ac:spMkLst>
        </pc:spChg>
        <pc:spChg chg="mod">
          <ac:chgData name="Jagrit Khanna" userId="d4fa43fa-4abe-4d35-9d9a-736a10166904" providerId="ADAL" clId="{B7CDB471-D8C9-41C9-B8A2-C81D1D9DA0FF}" dt="2024-05-27T06:35:29.008" v="99"/>
          <ac:spMkLst>
            <pc:docMk/>
            <pc:sldMk cId="3102606619" sldId="4751"/>
            <ac:spMk id="74" creationId="{F9946F64-F4C9-AAC9-F471-064E98614AD1}"/>
          </ac:spMkLst>
        </pc:spChg>
      </pc:sldChg>
      <pc:sldChg chg="del">
        <pc:chgData name="Jagrit Khanna" userId="d4fa43fa-4abe-4d35-9d9a-736a10166904" providerId="ADAL" clId="{B7CDB471-D8C9-41C9-B8A2-C81D1D9DA0FF}" dt="2024-05-27T06:27:05.187" v="19" actId="47"/>
        <pc:sldMkLst>
          <pc:docMk/>
          <pc:sldMk cId="268943488" sldId="4752"/>
        </pc:sldMkLst>
      </pc:sldChg>
      <pc:sldChg chg="modSp add del mod">
        <pc:chgData name="Jagrit Khanna" userId="d4fa43fa-4abe-4d35-9d9a-736a10166904" providerId="ADAL" clId="{B7CDB471-D8C9-41C9-B8A2-C81D1D9DA0FF}" dt="2024-05-27T06:33:14.047" v="93" actId="20577"/>
        <pc:sldMkLst>
          <pc:docMk/>
          <pc:sldMk cId="2521517359" sldId="4753"/>
        </pc:sldMkLst>
        <pc:spChg chg="mod">
          <ac:chgData name="Jagrit Khanna" userId="d4fa43fa-4abe-4d35-9d9a-736a10166904" providerId="ADAL" clId="{B7CDB471-D8C9-41C9-B8A2-C81D1D9DA0FF}" dt="2024-05-27T06:29:54.509" v="31" actId="20577"/>
          <ac:spMkLst>
            <pc:docMk/>
            <pc:sldMk cId="2521517359" sldId="4753"/>
            <ac:spMk id="17" creationId="{C30EB38B-239A-9FB1-5E4B-7DD72D46E5E6}"/>
          </ac:spMkLst>
        </pc:spChg>
        <pc:spChg chg="mod">
          <ac:chgData name="Jagrit Khanna" userId="d4fa43fa-4abe-4d35-9d9a-736a10166904" providerId="ADAL" clId="{B7CDB471-D8C9-41C9-B8A2-C81D1D9DA0FF}" dt="2024-05-27T06:32:58.437" v="78" actId="20577"/>
          <ac:spMkLst>
            <pc:docMk/>
            <pc:sldMk cId="2521517359" sldId="4753"/>
            <ac:spMk id="18" creationId="{0B7FBE82-8108-A557-055E-B5B392D34D35}"/>
          </ac:spMkLst>
        </pc:spChg>
        <pc:spChg chg="mod">
          <ac:chgData name="Jagrit Khanna" userId="d4fa43fa-4abe-4d35-9d9a-736a10166904" providerId="ADAL" clId="{B7CDB471-D8C9-41C9-B8A2-C81D1D9DA0FF}" dt="2024-05-27T06:33:01.044" v="83" actId="20577"/>
          <ac:spMkLst>
            <pc:docMk/>
            <pc:sldMk cId="2521517359" sldId="4753"/>
            <ac:spMk id="19" creationId="{A68BD40A-C992-3B89-FE66-BD56B5E2EF25}"/>
          </ac:spMkLst>
        </pc:spChg>
        <pc:spChg chg="mod">
          <ac:chgData name="Jagrit Khanna" userId="d4fa43fa-4abe-4d35-9d9a-736a10166904" providerId="ADAL" clId="{B7CDB471-D8C9-41C9-B8A2-C81D1D9DA0FF}" dt="2024-05-27T06:33:06.528" v="87" actId="20577"/>
          <ac:spMkLst>
            <pc:docMk/>
            <pc:sldMk cId="2521517359" sldId="4753"/>
            <ac:spMk id="20" creationId="{E8A231EF-F86C-8660-CB38-6E693FE9E581}"/>
          </ac:spMkLst>
        </pc:spChg>
        <pc:spChg chg="mod">
          <ac:chgData name="Jagrit Khanna" userId="d4fa43fa-4abe-4d35-9d9a-736a10166904" providerId="ADAL" clId="{B7CDB471-D8C9-41C9-B8A2-C81D1D9DA0FF}" dt="2024-05-27T06:33:10.289" v="90" actId="20577"/>
          <ac:spMkLst>
            <pc:docMk/>
            <pc:sldMk cId="2521517359" sldId="4753"/>
            <ac:spMk id="21" creationId="{7C29008F-D22F-4C14-5C26-DACB1C9A19D0}"/>
          </ac:spMkLst>
        </pc:spChg>
        <pc:spChg chg="mod">
          <ac:chgData name="Jagrit Khanna" userId="d4fa43fa-4abe-4d35-9d9a-736a10166904" providerId="ADAL" clId="{B7CDB471-D8C9-41C9-B8A2-C81D1D9DA0FF}" dt="2024-05-27T06:33:14.047" v="93" actId="20577"/>
          <ac:spMkLst>
            <pc:docMk/>
            <pc:sldMk cId="2521517359" sldId="4753"/>
            <ac:spMk id="22" creationId="{9E617026-0291-E2A5-B42E-4813D16381E6}"/>
          </ac:spMkLst>
        </pc:spChg>
      </pc:sldChg>
      <pc:sldMasterChg chg="delSldLayout">
        <pc:chgData name="Jagrit Khanna" userId="d4fa43fa-4abe-4d35-9d9a-736a10166904" providerId="ADAL" clId="{B7CDB471-D8C9-41C9-B8A2-C81D1D9DA0FF}" dt="2024-05-27T06:27:07.042" v="20" actId="47"/>
        <pc:sldMasterMkLst>
          <pc:docMk/>
          <pc:sldMasterMk cId="313692941" sldId="2147483665"/>
        </pc:sldMasterMkLst>
        <pc:sldLayoutChg chg="del">
          <pc:chgData name="Jagrit Khanna" userId="d4fa43fa-4abe-4d35-9d9a-736a10166904" providerId="ADAL" clId="{B7CDB471-D8C9-41C9-B8A2-C81D1D9DA0FF}" dt="2024-05-27T06:27:07.042" v="20" actId="47"/>
          <pc:sldLayoutMkLst>
            <pc:docMk/>
            <pc:sldMasterMk cId="313692941" sldId="2147483665"/>
            <pc:sldLayoutMk cId="3644840894" sldId="2147483711"/>
          </pc:sldLayoutMkLst>
        </pc:sldLayoutChg>
      </pc:sldMasterChg>
    </pc:docChg>
  </pc:docChgLst>
  <pc:docChgLst>
    <pc:chgData name="Pradeep Sheoran" userId="31191240-a922-4e7a-a20d-6bacf10a9b5a" providerId="ADAL" clId="{F9E991B5-24D8-4E65-9939-8E4A57B8358A}"/>
    <pc:docChg chg="undo custSel addSld delSld modSld sldOrd delMainMaster">
      <pc:chgData name="Pradeep Sheoran" userId="31191240-a922-4e7a-a20d-6bacf10a9b5a" providerId="ADAL" clId="{F9E991B5-24D8-4E65-9939-8E4A57B8358A}" dt="2024-11-04T07:54:40.864" v="1912" actId="1076"/>
      <pc:docMkLst>
        <pc:docMk/>
      </pc:docMkLst>
      <pc:sldChg chg="modSp mod">
        <pc:chgData name="Pradeep Sheoran" userId="31191240-a922-4e7a-a20d-6bacf10a9b5a" providerId="ADAL" clId="{F9E991B5-24D8-4E65-9939-8E4A57B8358A}" dt="2024-10-30T08:53:09.489" v="31" actId="20577"/>
        <pc:sldMkLst>
          <pc:docMk/>
          <pc:sldMk cId="2415071927" sldId="335"/>
        </pc:sldMkLst>
        <pc:spChg chg="mod">
          <ac:chgData name="Pradeep Sheoran" userId="31191240-a922-4e7a-a20d-6bacf10a9b5a" providerId="ADAL" clId="{F9E991B5-24D8-4E65-9939-8E4A57B8358A}" dt="2024-10-30T08:53:05.596" v="28" actId="20577"/>
          <ac:spMkLst>
            <pc:docMk/>
            <pc:sldMk cId="2415071927" sldId="335"/>
            <ac:spMk id="7" creationId="{E1628910-BEAA-F9C9-34B7-27D19EA2AEBD}"/>
          </ac:spMkLst>
        </pc:spChg>
        <pc:spChg chg="mod">
          <ac:chgData name="Pradeep Sheoran" userId="31191240-a922-4e7a-a20d-6bacf10a9b5a" providerId="ADAL" clId="{F9E991B5-24D8-4E65-9939-8E4A57B8358A}" dt="2024-10-30T08:53:09.489" v="31" actId="20577"/>
          <ac:spMkLst>
            <pc:docMk/>
            <pc:sldMk cId="2415071927" sldId="335"/>
            <ac:spMk id="8" creationId="{A211244C-5104-BE23-99DF-F3C05A7ADF80}"/>
          </ac:spMkLst>
        </pc:spChg>
      </pc:sldChg>
      <pc:sldChg chg="del">
        <pc:chgData name="Pradeep Sheoran" userId="31191240-a922-4e7a-a20d-6bacf10a9b5a" providerId="ADAL" clId="{F9E991B5-24D8-4E65-9939-8E4A57B8358A}" dt="2024-10-30T08:57:48.676" v="144" actId="47"/>
        <pc:sldMkLst>
          <pc:docMk/>
          <pc:sldMk cId="195643695" sldId="1354"/>
        </pc:sldMkLst>
      </pc:sldChg>
      <pc:sldChg chg="del">
        <pc:chgData name="Pradeep Sheoran" userId="31191240-a922-4e7a-a20d-6bacf10a9b5a" providerId="ADAL" clId="{F9E991B5-24D8-4E65-9939-8E4A57B8358A}" dt="2024-10-30T08:57:50.500" v="145" actId="47"/>
        <pc:sldMkLst>
          <pc:docMk/>
          <pc:sldMk cId="3787887915" sldId="2955"/>
        </pc:sldMkLst>
      </pc:sldChg>
      <pc:sldChg chg="addSp delSp modSp add del mod">
        <pc:chgData name="Pradeep Sheoran" userId="31191240-a922-4e7a-a20d-6bacf10a9b5a" providerId="ADAL" clId="{F9E991B5-24D8-4E65-9939-8E4A57B8358A}" dt="2024-11-04T07:54:40.864" v="1912" actId="1076"/>
        <pc:sldMkLst>
          <pc:docMk/>
          <pc:sldMk cId="976735512" sldId="2970"/>
        </pc:sldMkLst>
        <pc:spChg chg="add mod">
          <ac:chgData name="Pradeep Sheoran" userId="31191240-a922-4e7a-a20d-6bacf10a9b5a" providerId="ADAL" clId="{F9E991B5-24D8-4E65-9939-8E4A57B8358A}" dt="2024-11-04T07:53:29.688" v="1888" actId="1076"/>
          <ac:spMkLst>
            <pc:docMk/>
            <pc:sldMk cId="976735512" sldId="2970"/>
            <ac:spMk id="2" creationId="{E485BECD-0FDD-D274-90E4-084AB7F1F84C}"/>
          </ac:spMkLst>
        </pc:spChg>
        <pc:spChg chg="mod">
          <ac:chgData name="Pradeep Sheoran" userId="31191240-a922-4e7a-a20d-6bacf10a9b5a" providerId="ADAL" clId="{F9E991B5-24D8-4E65-9939-8E4A57B8358A}" dt="2024-11-04T04:56:15.186" v="1781"/>
          <ac:spMkLst>
            <pc:docMk/>
            <pc:sldMk cId="976735512" sldId="2970"/>
            <ac:spMk id="5" creationId="{00000000-0000-0000-0000-000000000000}"/>
          </ac:spMkLst>
        </pc:spChg>
        <pc:spChg chg="add mod">
          <ac:chgData name="Pradeep Sheoran" userId="31191240-a922-4e7a-a20d-6bacf10a9b5a" providerId="ADAL" clId="{F9E991B5-24D8-4E65-9939-8E4A57B8358A}" dt="2024-11-04T07:53:13.552" v="1885" actId="1076"/>
          <ac:spMkLst>
            <pc:docMk/>
            <pc:sldMk cId="976735512" sldId="2970"/>
            <ac:spMk id="7" creationId="{46243BC3-1D85-5132-FD70-894D01A37EF7}"/>
          </ac:spMkLst>
        </pc:spChg>
        <pc:spChg chg="mod">
          <ac:chgData name="Pradeep Sheoran" userId="31191240-a922-4e7a-a20d-6bacf10a9b5a" providerId="ADAL" clId="{F9E991B5-24D8-4E65-9939-8E4A57B8358A}" dt="2024-11-04T07:53:02.216" v="1882" actId="1076"/>
          <ac:spMkLst>
            <pc:docMk/>
            <pc:sldMk cId="976735512" sldId="2970"/>
            <ac:spMk id="10" creationId="{293F22EC-C581-E4BC-3E4D-9633517B5516}"/>
          </ac:spMkLst>
        </pc:spChg>
        <pc:spChg chg="add mod">
          <ac:chgData name="Pradeep Sheoran" userId="31191240-a922-4e7a-a20d-6bacf10a9b5a" providerId="ADAL" clId="{F9E991B5-24D8-4E65-9939-8E4A57B8358A}" dt="2024-11-04T04:53:01.858" v="1268" actId="1036"/>
          <ac:spMkLst>
            <pc:docMk/>
            <pc:sldMk cId="976735512" sldId="2970"/>
            <ac:spMk id="11" creationId="{0A47D20D-F10B-25B3-B486-4060B28A3CA7}"/>
          </ac:spMkLst>
        </pc:spChg>
        <pc:spChg chg="mod">
          <ac:chgData name="Pradeep Sheoran" userId="31191240-a922-4e7a-a20d-6bacf10a9b5a" providerId="ADAL" clId="{F9E991B5-24D8-4E65-9939-8E4A57B8358A}" dt="2024-11-04T07:53:05.313" v="1883" actId="1076"/>
          <ac:spMkLst>
            <pc:docMk/>
            <pc:sldMk cId="976735512" sldId="2970"/>
            <ac:spMk id="14" creationId="{9DBDEEF7-0B4F-019D-DB65-D7894A7C6D0D}"/>
          </ac:spMkLst>
        </pc:spChg>
        <pc:spChg chg="add mod">
          <ac:chgData name="Pradeep Sheoran" userId="31191240-a922-4e7a-a20d-6bacf10a9b5a" providerId="ADAL" clId="{F9E991B5-24D8-4E65-9939-8E4A57B8358A}" dt="2024-11-04T04:53:01.858" v="1268" actId="1036"/>
          <ac:spMkLst>
            <pc:docMk/>
            <pc:sldMk cId="976735512" sldId="2970"/>
            <ac:spMk id="15" creationId="{00A0C094-80E2-E36C-8938-99DA6B6FEAF5}"/>
          </ac:spMkLst>
        </pc:spChg>
        <pc:spChg chg="add mod">
          <ac:chgData name="Pradeep Sheoran" userId="31191240-a922-4e7a-a20d-6bacf10a9b5a" providerId="ADAL" clId="{F9E991B5-24D8-4E65-9939-8E4A57B8358A}" dt="2024-11-04T07:53:17.629" v="1886" actId="1076"/>
          <ac:spMkLst>
            <pc:docMk/>
            <pc:sldMk cId="976735512" sldId="2970"/>
            <ac:spMk id="16" creationId="{30428DEE-DC22-8F11-9444-9B44CA2001CD}"/>
          </ac:spMkLst>
        </pc:spChg>
        <pc:spChg chg="add mod">
          <ac:chgData name="Pradeep Sheoran" userId="31191240-a922-4e7a-a20d-6bacf10a9b5a" providerId="ADAL" clId="{F9E991B5-24D8-4E65-9939-8E4A57B8358A}" dt="2024-11-04T07:54:22.210" v="1909" actId="1035"/>
          <ac:spMkLst>
            <pc:docMk/>
            <pc:sldMk cId="976735512" sldId="2970"/>
            <ac:spMk id="18" creationId="{6B14FE48-E7B3-553C-5C2E-3234D470E47C}"/>
          </ac:spMkLst>
        </pc:spChg>
        <pc:spChg chg="mod">
          <ac:chgData name="Pradeep Sheoran" userId="31191240-a922-4e7a-a20d-6bacf10a9b5a" providerId="ADAL" clId="{F9E991B5-24D8-4E65-9939-8E4A57B8358A}" dt="2024-11-04T07:53:09.701" v="1884" actId="1076"/>
          <ac:spMkLst>
            <pc:docMk/>
            <pc:sldMk cId="976735512" sldId="2970"/>
            <ac:spMk id="19" creationId="{351E8C06-CFCA-2E95-C80A-9AC45ED2CEDB}"/>
          </ac:spMkLst>
        </pc:spChg>
        <pc:cxnChg chg="mod">
          <ac:chgData name="Pradeep Sheoran" userId="31191240-a922-4e7a-a20d-6bacf10a9b5a" providerId="ADAL" clId="{F9E991B5-24D8-4E65-9939-8E4A57B8358A}" dt="2024-11-04T07:52:53.771" v="1881" actId="1076"/>
          <ac:cxnSpMkLst>
            <pc:docMk/>
            <pc:sldMk cId="976735512" sldId="2970"/>
            <ac:cxnSpMk id="4" creationId="{372DE582-78E3-8899-C5F4-92FFEB58B125}"/>
          </ac:cxnSpMkLst>
        </pc:cxnChg>
        <pc:cxnChg chg="add mod">
          <ac:chgData name="Pradeep Sheoran" userId="31191240-a922-4e7a-a20d-6bacf10a9b5a" providerId="ADAL" clId="{F9E991B5-24D8-4E65-9939-8E4A57B8358A}" dt="2024-11-04T07:54:40.864" v="1912" actId="1076"/>
          <ac:cxnSpMkLst>
            <pc:docMk/>
            <pc:sldMk cId="976735512" sldId="2970"/>
            <ac:cxnSpMk id="6" creationId="{35AFA2D1-55F3-30B6-6AA8-913E65526400}"/>
          </ac:cxnSpMkLst>
        </pc:cxnChg>
        <pc:cxnChg chg="add mod">
          <ac:chgData name="Pradeep Sheoran" userId="31191240-a922-4e7a-a20d-6bacf10a9b5a" providerId="ADAL" clId="{F9E991B5-24D8-4E65-9939-8E4A57B8358A}" dt="2024-11-04T07:53:40.635" v="1891" actId="1037"/>
          <ac:cxnSpMkLst>
            <pc:docMk/>
            <pc:sldMk cId="976735512" sldId="2970"/>
            <ac:cxnSpMk id="8" creationId="{77F84FD6-2031-B16F-0CA9-621638E430F0}"/>
          </ac:cxnSpMkLst>
        </pc:cxnChg>
        <pc:cxnChg chg="del">
          <ac:chgData name="Pradeep Sheoran" userId="31191240-a922-4e7a-a20d-6bacf10a9b5a" providerId="ADAL" clId="{F9E991B5-24D8-4E65-9939-8E4A57B8358A}" dt="2024-11-04T04:50:48.905" v="918" actId="478"/>
          <ac:cxnSpMkLst>
            <pc:docMk/>
            <pc:sldMk cId="976735512" sldId="2970"/>
            <ac:cxnSpMk id="12" creationId="{42AFB493-E88F-44BD-3062-50845D7D05D7}"/>
          </ac:cxnSpMkLst>
        </pc:cxnChg>
        <pc:cxnChg chg="add mod">
          <ac:chgData name="Pradeep Sheoran" userId="31191240-a922-4e7a-a20d-6bacf10a9b5a" providerId="ADAL" clId="{F9E991B5-24D8-4E65-9939-8E4A57B8358A}" dt="2024-11-04T04:53:01.858" v="1268" actId="1036"/>
          <ac:cxnSpMkLst>
            <pc:docMk/>
            <pc:sldMk cId="976735512" sldId="2970"/>
            <ac:cxnSpMk id="13" creationId="{4EFD3F15-F008-BD57-9E57-727E919BEDE9}"/>
          </ac:cxnSpMkLst>
        </pc:cxnChg>
        <pc:cxnChg chg="add mod">
          <ac:chgData name="Pradeep Sheoran" userId="31191240-a922-4e7a-a20d-6bacf10a9b5a" providerId="ADAL" clId="{F9E991B5-24D8-4E65-9939-8E4A57B8358A}" dt="2024-11-04T07:53:43.307" v="1894" actId="1035"/>
          <ac:cxnSpMkLst>
            <pc:docMk/>
            <pc:sldMk cId="976735512" sldId="2970"/>
            <ac:cxnSpMk id="17" creationId="{E56A2CA8-2557-47F0-2A5B-5D1D25F359F9}"/>
          </ac:cxnSpMkLst>
        </pc:cxnChg>
        <pc:cxnChg chg="add mod">
          <ac:chgData name="Pradeep Sheoran" userId="31191240-a922-4e7a-a20d-6bacf10a9b5a" providerId="ADAL" clId="{F9E991B5-24D8-4E65-9939-8E4A57B8358A}" dt="2024-11-04T07:54:29.389" v="1910" actId="14100"/>
          <ac:cxnSpMkLst>
            <pc:docMk/>
            <pc:sldMk cId="976735512" sldId="2970"/>
            <ac:cxnSpMk id="20" creationId="{1BC424C7-13D7-921E-6CE2-926D3737F428}"/>
          </ac:cxnSpMkLst>
        </pc:cxnChg>
      </pc:sldChg>
      <pc:sldChg chg="modSp add mod ord">
        <pc:chgData name="Pradeep Sheoran" userId="31191240-a922-4e7a-a20d-6bacf10a9b5a" providerId="ADAL" clId="{F9E991B5-24D8-4E65-9939-8E4A57B8358A}" dt="2024-11-04T04:24:30.093" v="478"/>
        <pc:sldMkLst>
          <pc:docMk/>
          <pc:sldMk cId="971248461" sldId="4736"/>
        </pc:sldMkLst>
        <pc:spChg chg="mod">
          <ac:chgData name="Pradeep Sheoran" userId="31191240-a922-4e7a-a20d-6bacf10a9b5a" providerId="ADAL" clId="{F9E991B5-24D8-4E65-9939-8E4A57B8358A}" dt="2024-11-04T04:24:30.093" v="478"/>
          <ac:spMkLst>
            <pc:docMk/>
            <pc:sldMk cId="971248461" sldId="4736"/>
            <ac:spMk id="2" creationId="{07465319-2463-CC4C-10EA-A7767EE1F19A}"/>
          </ac:spMkLst>
        </pc:spChg>
      </pc:sldChg>
      <pc:sldChg chg="delSp mod">
        <pc:chgData name="Pradeep Sheoran" userId="31191240-a922-4e7a-a20d-6bacf10a9b5a" providerId="ADAL" clId="{F9E991B5-24D8-4E65-9939-8E4A57B8358A}" dt="2024-10-30T08:53:30.878" v="33" actId="478"/>
        <pc:sldMkLst>
          <pc:docMk/>
          <pc:sldMk cId="2000247285" sldId="4738"/>
        </pc:sldMkLst>
        <pc:spChg chg="del">
          <ac:chgData name="Pradeep Sheoran" userId="31191240-a922-4e7a-a20d-6bacf10a9b5a" providerId="ADAL" clId="{F9E991B5-24D8-4E65-9939-8E4A57B8358A}" dt="2024-10-30T08:53:30.878" v="33" actId="478"/>
          <ac:spMkLst>
            <pc:docMk/>
            <pc:sldMk cId="2000247285" sldId="4738"/>
            <ac:spMk id="133" creationId="{25BB8627-4362-0ED8-A2F4-ABB833ABA3C4}"/>
          </ac:spMkLst>
        </pc:spChg>
        <pc:grpChg chg="del">
          <ac:chgData name="Pradeep Sheoran" userId="31191240-a922-4e7a-a20d-6bacf10a9b5a" providerId="ADAL" clId="{F9E991B5-24D8-4E65-9939-8E4A57B8358A}" dt="2024-10-30T08:53:29.165" v="32" actId="478"/>
          <ac:grpSpMkLst>
            <pc:docMk/>
            <pc:sldMk cId="2000247285" sldId="4738"/>
            <ac:grpSpMk id="4" creationId="{D1F10836-D365-78C3-A9D6-27323A2C34E5}"/>
          </ac:grpSpMkLst>
        </pc:grpChg>
      </pc:sldChg>
      <pc:sldChg chg="modSp mod">
        <pc:chgData name="Pradeep Sheoran" userId="31191240-a922-4e7a-a20d-6bacf10a9b5a" providerId="ADAL" clId="{F9E991B5-24D8-4E65-9939-8E4A57B8358A}" dt="2024-10-30T08:55:24.033" v="125" actId="20577"/>
        <pc:sldMkLst>
          <pc:docMk/>
          <pc:sldMk cId="1968391836" sldId="4739"/>
        </pc:sldMkLst>
        <pc:spChg chg="mod">
          <ac:chgData name="Pradeep Sheoran" userId="31191240-a922-4e7a-a20d-6bacf10a9b5a" providerId="ADAL" clId="{F9E991B5-24D8-4E65-9939-8E4A57B8358A}" dt="2024-10-30T08:55:24.033" v="125" actId="20577"/>
          <ac:spMkLst>
            <pc:docMk/>
            <pc:sldMk cId="1968391836" sldId="4739"/>
            <ac:spMk id="12" creationId="{CB663637-D736-D4FA-BD22-44B8DA7E56CE}"/>
          </ac:spMkLst>
        </pc:spChg>
        <pc:spChg chg="mod">
          <ac:chgData name="Pradeep Sheoran" userId="31191240-a922-4e7a-a20d-6bacf10a9b5a" providerId="ADAL" clId="{F9E991B5-24D8-4E65-9939-8E4A57B8358A}" dt="2024-10-30T08:54:40.162" v="104" actId="20577"/>
          <ac:spMkLst>
            <pc:docMk/>
            <pc:sldMk cId="1968391836" sldId="4739"/>
            <ac:spMk id="18" creationId="{E9502ADE-B1DB-01BF-E0CF-D5E3550D9DD0}"/>
          </ac:spMkLst>
        </pc:spChg>
        <pc:spChg chg="mod">
          <ac:chgData name="Pradeep Sheoran" userId="31191240-a922-4e7a-a20d-6bacf10a9b5a" providerId="ADAL" clId="{F9E991B5-24D8-4E65-9939-8E4A57B8358A}" dt="2024-10-30T08:54:57.022" v="113" actId="20577"/>
          <ac:spMkLst>
            <pc:docMk/>
            <pc:sldMk cId="1968391836" sldId="4739"/>
            <ac:spMk id="19" creationId="{098DD079-8FD9-196D-6AD7-CBEEF7F571D1}"/>
          </ac:spMkLst>
        </pc:spChg>
        <pc:spChg chg="mod">
          <ac:chgData name="Pradeep Sheoran" userId="31191240-a922-4e7a-a20d-6bacf10a9b5a" providerId="ADAL" clId="{F9E991B5-24D8-4E65-9939-8E4A57B8358A}" dt="2024-10-30T08:55:15.935" v="121" actId="20577"/>
          <ac:spMkLst>
            <pc:docMk/>
            <pc:sldMk cId="1968391836" sldId="4739"/>
            <ac:spMk id="25" creationId="{95472973-17DD-D523-9E97-AEF60C6AEA3E}"/>
          </ac:spMkLst>
        </pc:spChg>
        <pc:spChg chg="mod">
          <ac:chgData name="Pradeep Sheoran" userId="31191240-a922-4e7a-a20d-6bacf10a9b5a" providerId="ADAL" clId="{F9E991B5-24D8-4E65-9939-8E4A57B8358A}" dt="2024-10-30T08:54:30.627" v="99" actId="20577"/>
          <ac:spMkLst>
            <pc:docMk/>
            <pc:sldMk cId="1968391836" sldId="4739"/>
            <ac:spMk id="28" creationId="{9540AAD9-A6A2-14E7-277B-CE7B78A8F4EE}"/>
          </ac:spMkLst>
        </pc:spChg>
        <pc:spChg chg="mod">
          <ac:chgData name="Pradeep Sheoran" userId="31191240-a922-4e7a-a20d-6bacf10a9b5a" providerId="ADAL" clId="{F9E991B5-24D8-4E65-9939-8E4A57B8358A}" dt="2024-10-30T08:55:03.877" v="117" actId="20577"/>
          <ac:spMkLst>
            <pc:docMk/>
            <pc:sldMk cId="1968391836" sldId="4739"/>
            <ac:spMk id="30" creationId="{E2E1AA3B-8A1E-FDBB-80F8-AAFC997F2B48}"/>
          </ac:spMkLst>
        </pc:spChg>
      </pc:sldChg>
      <pc:sldChg chg="modSp mod">
        <pc:chgData name="Pradeep Sheoran" userId="31191240-a922-4e7a-a20d-6bacf10a9b5a" providerId="ADAL" clId="{F9E991B5-24D8-4E65-9939-8E4A57B8358A}" dt="2024-10-30T08:55:30.927" v="130" actId="20577"/>
        <pc:sldMkLst>
          <pc:docMk/>
          <pc:sldMk cId="2567655210" sldId="4740"/>
        </pc:sldMkLst>
        <pc:spChg chg="mod">
          <ac:chgData name="Pradeep Sheoran" userId="31191240-a922-4e7a-a20d-6bacf10a9b5a" providerId="ADAL" clId="{F9E991B5-24D8-4E65-9939-8E4A57B8358A}" dt="2024-10-30T08:55:30.927" v="130" actId="20577"/>
          <ac:spMkLst>
            <pc:docMk/>
            <pc:sldMk cId="2567655210" sldId="4740"/>
            <ac:spMk id="2" creationId="{224470F6-B301-B28F-28B8-84492B540E17}"/>
          </ac:spMkLst>
        </pc:spChg>
      </pc:sldChg>
      <pc:sldChg chg="modSp mod">
        <pc:chgData name="Pradeep Sheoran" userId="31191240-a922-4e7a-a20d-6bacf10a9b5a" providerId="ADAL" clId="{F9E991B5-24D8-4E65-9939-8E4A57B8358A}" dt="2024-10-30T08:55:58" v="141" actId="20577"/>
        <pc:sldMkLst>
          <pc:docMk/>
          <pc:sldMk cId="1593036083" sldId="4742"/>
        </pc:sldMkLst>
        <pc:spChg chg="mod">
          <ac:chgData name="Pradeep Sheoran" userId="31191240-a922-4e7a-a20d-6bacf10a9b5a" providerId="ADAL" clId="{F9E991B5-24D8-4E65-9939-8E4A57B8358A}" dt="2024-10-30T08:55:54.042" v="136" actId="20577"/>
          <ac:spMkLst>
            <pc:docMk/>
            <pc:sldMk cId="1593036083" sldId="4742"/>
            <ac:spMk id="7" creationId="{831851D7-BF28-B7A6-7491-9F5F9BA618E9}"/>
          </ac:spMkLst>
        </pc:spChg>
        <pc:spChg chg="mod">
          <ac:chgData name="Pradeep Sheoran" userId="31191240-a922-4e7a-a20d-6bacf10a9b5a" providerId="ADAL" clId="{F9E991B5-24D8-4E65-9939-8E4A57B8358A}" dt="2024-10-30T08:55:58" v="141" actId="20577"/>
          <ac:spMkLst>
            <pc:docMk/>
            <pc:sldMk cId="1593036083" sldId="4742"/>
            <ac:spMk id="21" creationId="{F13B58C6-8891-06DF-4061-9CBCCF1D050E}"/>
          </ac:spMkLst>
        </pc:spChg>
      </pc:sldChg>
      <pc:sldChg chg="addSp delSp modSp mod">
        <pc:chgData name="Pradeep Sheoran" userId="31191240-a922-4e7a-a20d-6bacf10a9b5a" providerId="ADAL" clId="{F9E991B5-24D8-4E65-9939-8E4A57B8358A}" dt="2024-11-04T04:24:40.858" v="480"/>
        <pc:sldMkLst>
          <pc:docMk/>
          <pc:sldMk cId="4034306197" sldId="4743"/>
        </pc:sldMkLst>
        <pc:spChg chg="del">
          <ac:chgData name="Pradeep Sheoran" userId="31191240-a922-4e7a-a20d-6bacf10a9b5a" providerId="ADAL" clId="{F9E991B5-24D8-4E65-9939-8E4A57B8358A}" dt="2024-10-30T08:57:57.938" v="146" actId="478"/>
          <ac:spMkLst>
            <pc:docMk/>
            <pc:sldMk cId="4034306197" sldId="4743"/>
            <ac:spMk id="2" creationId="{801A4F58-A46E-E862-ACB0-C0272724EDEF}"/>
          </ac:spMkLst>
        </pc:spChg>
        <pc:spChg chg="del">
          <ac:chgData name="Pradeep Sheoran" userId="31191240-a922-4e7a-a20d-6bacf10a9b5a" providerId="ADAL" clId="{F9E991B5-24D8-4E65-9939-8E4A57B8358A}" dt="2024-10-30T08:57:57.938" v="146" actId="478"/>
          <ac:spMkLst>
            <pc:docMk/>
            <pc:sldMk cId="4034306197" sldId="4743"/>
            <ac:spMk id="3" creationId="{37E64115-56B3-C744-4DE3-5236307EFA76}"/>
          </ac:spMkLst>
        </pc:spChg>
        <pc:spChg chg="del">
          <ac:chgData name="Pradeep Sheoran" userId="31191240-a922-4e7a-a20d-6bacf10a9b5a" providerId="ADAL" clId="{F9E991B5-24D8-4E65-9939-8E4A57B8358A}" dt="2024-10-30T08:57:57.938" v="146" actId="478"/>
          <ac:spMkLst>
            <pc:docMk/>
            <pc:sldMk cId="4034306197" sldId="4743"/>
            <ac:spMk id="4" creationId="{4601AC2D-7E44-24AE-ED39-DBB9C7AD7ADE}"/>
          </ac:spMkLst>
        </pc:spChg>
        <pc:spChg chg="mod">
          <ac:chgData name="Pradeep Sheoran" userId="31191240-a922-4e7a-a20d-6bacf10a9b5a" providerId="ADAL" clId="{F9E991B5-24D8-4E65-9939-8E4A57B8358A}" dt="2024-11-04T04:24:40.858" v="480"/>
          <ac:spMkLst>
            <pc:docMk/>
            <pc:sldMk cId="4034306197" sldId="4743"/>
            <ac:spMk id="5" creationId="{00000000-0000-0000-0000-000000000000}"/>
          </ac:spMkLst>
        </pc:spChg>
        <pc:spChg chg="del">
          <ac:chgData name="Pradeep Sheoran" userId="31191240-a922-4e7a-a20d-6bacf10a9b5a" providerId="ADAL" clId="{F9E991B5-24D8-4E65-9939-8E4A57B8358A}" dt="2024-10-30T08:57:57.938" v="146" actId="478"/>
          <ac:spMkLst>
            <pc:docMk/>
            <pc:sldMk cId="4034306197" sldId="4743"/>
            <ac:spMk id="6" creationId="{0C799E0E-BE9B-C21F-6077-A5343EFF2A67}"/>
          </ac:spMkLst>
        </pc:spChg>
        <pc:spChg chg="add mod">
          <ac:chgData name="Pradeep Sheoran" userId="31191240-a922-4e7a-a20d-6bacf10a9b5a" providerId="ADAL" clId="{F9E991B5-24D8-4E65-9939-8E4A57B8358A}" dt="2024-11-04T04:21:38.456" v="460" actId="113"/>
          <ac:spMkLst>
            <pc:docMk/>
            <pc:sldMk cId="4034306197" sldId="4743"/>
            <ac:spMk id="7" creationId="{1B3841B7-5597-D960-C678-31DEEA696E6A}"/>
          </ac:spMkLst>
        </pc:spChg>
        <pc:spChg chg="del">
          <ac:chgData name="Pradeep Sheoran" userId="31191240-a922-4e7a-a20d-6bacf10a9b5a" providerId="ADAL" clId="{F9E991B5-24D8-4E65-9939-8E4A57B8358A}" dt="2024-10-30T08:57:57.938" v="146" actId="478"/>
          <ac:spMkLst>
            <pc:docMk/>
            <pc:sldMk cId="4034306197" sldId="4743"/>
            <ac:spMk id="8" creationId="{169DA735-7F62-B437-D200-9B709F569050}"/>
          </ac:spMkLst>
        </pc:spChg>
      </pc:sldChg>
      <pc:sldChg chg="del">
        <pc:chgData name="Pradeep Sheoran" userId="31191240-a922-4e7a-a20d-6bacf10a9b5a" providerId="ADAL" clId="{F9E991B5-24D8-4E65-9939-8E4A57B8358A}" dt="2024-10-30T08:57:44.033" v="143" actId="47"/>
        <pc:sldMkLst>
          <pc:docMk/>
          <pc:sldMk cId="1213993835" sldId="4744"/>
        </pc:sldMkLst>
      </pc:sldChg>
      <pc:sldChg chg="del">
        <pc:chgData name="Pradeep Sheoran" userId="31191240-a922-4e7a-a20d-6bacf10a9b5a" providerId="ADAL" clId="{F9E991B5-24D8-4E65-9939-8E4A57B8358A}" dt="2024-10-30T09:02:20.489" v="442" actId="47"/>
        <pc:sldMkLst>
          <pc:docMk/>
          <pc:sldMk cId="3506832382" sldId="4747"/>
        </pc:sldMkLst>
      </pc:sldChg>
      <pc:sldChg chg="del">
        <pc:chgData name="Pradeep Sheoran" userId="31191240-a922-4e7a-a20d-6bacf10a9b5a" providerId="ADAL" clId="{F9E991B5-24D8-4E65-9939-8E4A57B8358A}" dt="2024-10-30T08:57:39.659" v="142" actId="47"/>
        <pc:sldMkLst>
          <pc:docMk/>
          <pc:sldMk cId="3102606619" sldId="4751"/>
        </pc:sldMkLst>
      </pc:sldChg>
      <pc:sldChg chg="del">
        <pc:chgData name="Pradeep Sheoran" userId="31191240-a922-4e7a-a20d-6bacf10a9b5a" providerId="ADAL" clId="{F9E991B5-24D8-4E65-9939-8E4A57B8358A}" dt="2024-10-30T09:00:35.211" v="350" actId="47"/>
        <pc:sldMkLst>
          <pc:docMk/>
          <pc:sldMk cId="2521517359" sldId="4753"/>
        </pc:sldMkLst>
      </pc:sldChg>
      <pc:sldChg chg="addSp delSp modSp add mod">
        <pc:chgData name="Pradeep Sheoran" userId="31191240-a922-4e7a-a20d-6bacf10a9b5a" providerId="ADAL" clId="{F9E991B5-24D8-4E65-9939-8E4A57B8358A}" dt="2024-11-04T07:50:46.444" v="1789" actId="1076"/>
        <pc:sldMkLst>
          <pc:docMk/>
          <pc:sldMk cId="702285154" sldId="4754"/>
        </pc:sldMkLst>
        <pc:spChg chg="add del">
          <ac:chgData name="Pradeep Sheoran" userId="31191240-a922-4e7a-a20d-6bacf10a9b5a" providerId="ADAL" clId="{F9E991B5-24D8-4E65-9939-8E4A57B8358A}" dt="2024-11-04T04:25:34.595" v="490" actId="22"/>
          <ac:spMkLst>
            <pc:docMk/>
            <pc:sldMk cId="702285154" sldId="4754"/>
            <ac:spMk id="3" creationId="{6D8BA33D-33AA-A21F-91EC-43619FC64194}"/>
          </ac:spMkLst>
        </pc:spChg>
        <pc:spChg chg="add mod">
          <ac:chgData name="Pradeep Sheoran" userId="31191240-a922-4e7a-a20d-6bacf10a9b5a" providerId="ADAL" clId="{F9E991B5-24D8-4E65-9939-8E4A57B8358A}" dt="2024-11-04T07:50:46.444" v="1789" actId="1076"/>
          <ac:spMkLst>
            <pc:docMk/>
            <pc:sldMk cId="702285154" sldId="4754"/>
            <ac:spMk id="4" creationId="{D2946650-AF8F-6F82-B495-B39665994883}"/>
          </ac:spMkLst>
        </pc:spChg>
        <pc:spChg chg="mod">
          <ac:chgData name="Pradeep Sheoran" userId="31191240-a922-4e7a-a20d-6bacf10a9b5a" providerId="ADAL" clId="{F9E991B5-24D8-4E65-9939-8E4A57B8358A}" dt="2024-10-30T08:58:57.091" v="240" actId="20577"/>
          <ac:spMkLst>
            <pc:docMk/>
            <pc:sldMk cId="702285154" sldId="4754"/>
            <ac:spMk id="5" creationId="{3FB2E6A7-CA68-BDAC-1930-D80CD777700E}"/>
          </ac:spMkLst>
        </pc:spChg>
      </pc:sldChg>
      <pc:sldChg chg="addSp modSp add mod">
        <pc:chgData name="Pradeep Sheoran" userId="31191240-a922-4e7a-a20d-6bacf10a9b5a" providerId="ADAL" clId="{F9E991B5-24D8-4E65-9939-8E4A57B8358A}" dt="2024-11-04T07:50:50.975" v="1790" actId="255"/>
        <pc:sldMkLst>
          <pc:docMk/>
          <pc:sldMk cId="2632784705" sldId="4755"/>
        </pc:sldMkLst>
        <pc:spChg chg="add mod">
          <ac:chgData name="Pradeep Sheoran" userId="31191240-a922-4e7a-a20d-6bacf10a9b5a" providerId="ADAL" clId="{F9E991B5-24D8-4E65-9939-8E4A57B8358A}" dt="2024-11-04T07:50:50.975" v="1790" actId="255"/>
          <ac:spMkLst>
            <pc:docMk/>
            <pc:sldMk cId="2632784705" sldId="4755"/>
            <ac:spMk id="2" creationId="{F905AA1D-80C6-BF86-8AFC-D1B58A937D06}"/>
          </ac:spMkLst>
        </pc:spChg>
        <pc:spChg chg="mod">
          <ac:chgData name="Pradeep Sheoran" userId="31191240-a922-4e7a-a20d-6bacf10a9b5a" providerId="ADAL" clId="{F9E991B5-24D8-4E65-9939-8E4A57B8358A}" dt="2024-10-30T08:59:13.183" v="278" actId="20577"/>
          <ac:spMkLst>
            <pc:docMk/>
            <pc:sldMk cId="2632784705" sldId="4755"/>
            <ac:spMk id="5" creationId="{87FAA960-90A3-5DC0-B7E3-678CC28A7026}"/>
          </ac:spMkLst>
        </pc:spChg>
      </pc:sldChg>
      <pc:sldChg chg="addSp delSp modSp add mod">
        <pc:chgData name="Pradeep Sheoran" userId="31191240-a922-4e7a-a20d-6bacf10a9b5a" providerId="ADAL" clId="{F9E991B5-24D8-4E65-9939-8E4A57B8358A}" dt="2024-11-04T07:51:13.251" v="1801" actId="1036"/>
        <pc:sldMkLst>
          <pc:docMk/>
          <pc:sldMk cId="2518196603" sldId="4756"/>
        </pc:sldMkLst>
        <pc:spChg chg="add del">
          <ac:chgData name="Pradeep Sheoran" userId="31191240-a922-4e7a-a20d-6bacf10a9b5a" providerId="ADAL" clId="{F9E991B5-24D8-4E65-9939-8E4A57B8358A}" dt="2024-11-04T04:32:33.943" v="582" actId="22"/>
          <ac:spMkLst>
            <pc:docMk/>
            <pc:sldMk cId="2518196603" sldId="4756"/>
            <ac:spMk id="4" creationId="{2687CDC3-FCC3-EA2C-251E-7D97B2E82912}"/>
          </ac:spMkLst>
        </pc:spChg>
        <pc:spChg chg="mod">
          <ac:chgData name="Pradeep Sheoran" userId="31191240-a922-4e7a-a20d-6bacf10a9b5a" providerId="ADAL" clId="{F9E991B5-24D8-4E65-9939-8E4A57B8358A}" dt="2024-11-04T04:45:48.245" v="813" actId="20577"/>
          <ac:spMkLst>
            <pc:docMk/>
            <pc:sldMk cId="2518196603" sldId="4756"/>
            <ac:spMk id="5" creationId="{165B89DB-8BEB-F164-FFFA-A25AE6DAC39E}"/>
          </ac:spMkLst>
        </pc:spChg>
        <pc:graphicFrameChg chg="add mod modGraphic">
          <ac:chgData name="Pradeep Sheoran" userId="31191240-a922-4e7a-a20d-6bacf10a9b5a" providerId="ADAL" clId="{F9E991B5-24D8-4E65-9939-8E4A57B8358A}" dt="2024-11-04T04:32:25.075" v="580" actId="403"/>
          <ac:graphicFrameMkLst>
            <pc:docMk/>
            <pc:sldMk cId="2518196603" sldId="4756"/>
            <ac:graphicFrameMk id="2" creationId="{81A87661-CF8F-3738-B05B-1140BB527D24}"/>
          </ac:graphicFrameMkLst>
        </pc:graphicFrameChg>
        <pc:graphicFrameChg chg="mod modGraphic">
          <ac:chgData name="Pradeep Sheoran" userId="31191240-a922-4e7a-a20d-6bacf10a9b5a" providerId="ADAL" clId="{F9E991B5-24D8-4E65-9939-8E4A57B8358A}" dt="2024-11-04T07:51:13.251" v="1801" actId="1036"/>
          <ac:graphicFrameMkLst>
            <pc:docMk/>
            <pc:sldMk cId="2518196603" sldId="4756"/>
            <ac:graphicFrameMk id="6" creationId="{F2C204E1-8A1D-E92F-46D0-D98C0E63C34D}"/>
          </ac:graphicFrameMkLst>
        </pc:graphicFrameChg>
        <pc:graphicFrameChg chg="add del mod modGraphic">
          <ac:chgData name="Pradeep Sheoran" userId="31191240-a922-4e7a-a20d-6bacf10a9b5a" providerId="ADAL" clId="{F9E991B5-24D8-4E65-9939-8E4A57B8358A}" dt="2024-11-04T04:47:54.168" v="897" actId="478"/>
          <ac:graphicFrameMkLst>
            <pc:docMk/>
            <pc:sldMk cId="2518196603" sldId="4756"/>
            <ac:graphicFrameMk id="7" creationId="{2E54FA5A-9BA3-F0B7-C963-391419C1FA9E}"/>
          </ac:graphicFrameMkLst>
        </pc:graphicFrameChg>
        <pc:graphicFrameChg chg="add del mod modGraphic">
          <ac:chgData name="Pradeep Sheoran" userId="31191240-a922-4e7a-a20d-6bacf10a9b5a" providerId="ADAL" clId="{F9E991B5-24D8-4E65-9939-8E4A57B8358A}" dt="2024-11-04T04:47:57.958" v="898" actId="478"/>
          <ac:graphicFrameMkLst>
            <pc:docMk/>
            <pc:sldMk cId="2518196603" sldId="4756"/>
            <ac:graphicFrameMk id="8" creationId="{8379E69D-5469-9FDD-57D1-4FD947629221}"/>
          </ac:graphicFrameMkLst>
        </pc:graphicFrameChg>
      </pc:sldChg>
      <pc:sldChg chg="addSp modSp add mod">
        <pc:chgData name="Pradeep Sheoran" userId="31191240-a922-4e7a-a20d-6bacf10a9b5a" providerId="ADAL" clId="{F9E991B5-24D8-4E65-9939-8E4A57B8358A}" dt="2024-11-04T07:51:24.830" v="1803" actId="255"/>
        <pc:sldMkLst>
          <pc:docMk/>
          <pc:sldMk cId="1059650145" sldId="4757"/>
        </pc:sldMkLst>
        <pc:spChg chg="add mod">
          <ac:chgData name="Pradeep Sheoran" userId="31191240-a922-4e7a-a20d-6bacf10a9b5a" providerId="ADAL" clId="{F9E991B5-24D8-4E65-9939-8E4A57B8358A}" dt="2024-11-04T07:51:24.830" v="1803" actId="255"/>
          <ac:spMkLst>
            <pc:docMk/>
            <pc:sldMk cId="1059650145" sldId="4757"/>
            <ac:spMk id="2" creationId="{874B5022-DF10-A47C-A966-36CA82BDEF8B}"/>
          </ac:spMkLst>
        </pc:spChg>
        <pc:spChg chg="mod">
          <ac:chgData name="Pradeep Sheoran" userId="31191240-a922-4e7a-a20d-6bacf10a9b5a" providerId="ADAL" clId="{F9E991B5-24D8-4E65-9939-8E4A57B8358A}" dt="2024-11-04T04:36:01.209" v="633" actId="255"/>
          <ac:spMkLst>
            <pc:docMk/>
            <pc:sldMk cId="1059650145" sldId="4757"/>
            <ac:spMk id="5" creationId="{8D72C16D-4476-227E-34D5-D788A16A9493}"/>
          </ac:spMkLst>
        </pc:spChg>
      </pc:sldChg>
      <pc:sldChg chg="addSp delSp modSp add del mod">
        <pc:chgData name="Pradeep Sheoran" userId="31191240-a922-4e7a-a20d-6bacf10a9b5a" providerId="ADAL" clId="{F9E991B5-24D8-4E65-9939-8E4A57B8358A}" dt="2024-11-04T04:56:27.556" v="1786" actId="47"/>
        <pc:sldMkLst>
          <pc:docMk/>
          <pc:sldMk cId="573001941" sldId="4758"/>
        </pc:sldMkLst>
        <pc:spChg chg="add del mod">
          <ac:chgData name="Pradeep Sheoran" userId="31191240-a922-4e7a-a20d-6bacf10a9b5a" providerId="ADAL" clId="{F9E991B5-24D8-4E65-9939-8E4A57B8358A}" dt="2024-11-04T04:41:25.992" v="720" actId="21"/>
          <ac:spMkLst>
            <pc:docMk/>
            <pc:sldMk cId="573001941" sldId="4758"/>
            <ac:spMk id="2" creationId="{874B5022-DF10-A47C-A966-36CA82BDEF8B}"/>
          </ac:spMkLst>
        </pc:spChg>
        <pc:spChg chg="mod">
          <ac:chgData name="Pradeep Sheoran" userId="31191240-a922-4e7a-a20d-6bacf10a9b5a" providerId="ADAL" clId="{F9E991B5-24D8-4E65-9939-8E4A57B8358A}" dt="2024-10-30T09:00:56.865" v="392" actId="20577"/>
          <ac:spMkLst>
            <pc:docMk/>
            <pc:sldMk cId="573001941" sldId="4758"/>
            <ac:spMk id="5" creationId="{0CD56F41-57FE-4B2D-FC7B-F0BBF53A722F}"/>
          </ac:spMkLst>
        </pc:spChg>
      </pc:sldChg>
      <pc:sldChg chg="addSp modSp add mod">
        <pc:chgData name="Pradeep Sheoran" userId="31191240-a922-4e7a-a20d-6bacf10a9b5a" providerId="ADAL" clId="{F9E991B5-24D8-4E65-9939-8E4A57B8358A}" dt="2024-11-04T04:39:03.916" v="675" actId="20577"/>
        <pc:sldMkLst>
          <pc:docMk/>
          <pc:sldMk cId="2935464962" sldId="4759"/>
        </pc:sldMkLst>
        <pc:spChg chg="add mod">
          <ac:chgData name="Pradeep Sheoran" userId="31191240-a922-4e7a-a20d-6bacf10a9b5a" providerId="ADAL" clId="{F9E991B5-24D8-4E65-9939-8E4A57B8358A}" dt="2024-11-04T04:39:03.916" v="675" actId="20577"/>
          <ac:spMkLst>
            <pc:docMk/>
            <pc:sldMk cId="2935464962" sldId="4759"/>
            <ac:spMk id="2" creationId="{5CD6FF40-5DCF-B7A2-A1A1-3254B2EAD3A0}"/>
          </ac:spMkLst>
        </pc:spChg>
        <pc:spChg chg="mod">
          <ac:chgData name="Pradeep Sheoran" userId="31191240-a922-4e7a-a20d-6bacf10a9b5a" providerId="ADAL" clId="{F9E991B5-24D8-4E65-9939-8E4A57B8358A}" dt="2024-10-30T09:02:03.658" v="441" actId="20577"/>
          <ac:spMkLst>
            <pc:docMk/>
            <pc:sldMk cId="2935464962" sldId="4759"/>
            <ac:spMk id="5" creationId="{19C67A09-7305-C4FB-8145-4F173ADC1FB6}"/>
          </ac:spMkLst>
        </pc:spChg>
      </pc:sldChg>
      <pc:sldChg chg="modSp add mod">
        <pc:chgData name="Pradeep Sheoran" userId="31191240-a922-4e7a-a20d-6bacf10a9b5a" providerId="ADAL" clId="{F9E991B5-24D8-4E65-9939-8E4A57B8358A}" dt="2024-11-04T04:24:59.742" v="487"/>
        <pc:sldMkLst>
          <pc:docMk/>
          <pc:sldMk cId="3620245671" sldId="4760"/>
        </pc:sldMkLst>
        <pc:spChg chg="mod">
          <ac:chgData name="Pradeep Sheoran" userId="31191240-a922-4e7a-a20d-6bacf10a9b5a" providerId="ADAL" clId="{F9E991B5-24D8-4E65-9939-8E4A57B8358A}" dt="2024-11-04T04:24:59.742" v="487"/>
          <ac:spMkLst>
            <pc:docMk/>
            <pc:sldMk cId="3620245671" sldId="4760"/>
            <ac:spMk id="5" creationId="{429BBC61-4AB7-EB97-9DA5-743FA91FE541}"/>
          </ac:spMkLst>
        </pc:spChg>
        <pc:spChg chg="mod">
          <ac:chgData name="Pradeep Sheoran" userId="31191240-a922-4e7a-a20d-6bacf10a9b5a" providerId="ADAL" clId="{F9E991B5-24D8-4E65-9939-8E4A57B8358A}" dt="2024-11-04T04:24:54.061" v="486" actId="20577"/>
          <ac:spMkLst>
            <pc:docMk/>
            <pc:sldMk cId="3620245671" sldId="4760"/>
            <ac:spMk id="7" creationId="{444F9650-8976-F2E2-020E-B7177C6C3BED}"/>
          </ac:spMkLst>
        </pc:spChg>
      </pc:sldChg>
      <pc:sldChg chg="modSp add mod">
        <pc:chgData name="Pradeep Sheoran" userId="31191240-a922-4e7a-a20d-6bacf10a9b5a" providerId="ADAL" clId="{F9E991B5-24D8-4E65-9939-8E4A57B8358A}" dt="2024-11-04T07:50:33.709" v="1787" actId="255"/>
        <pc:sldMkLst>
          <pc:docMk/>
          <pc:sldMk cId="1936023724" sldId="4761"/>
        </pc:sldMkLst>
        <pc:spChg chg="mod">
          <ac:chgData name="Pradeep Sheoran" userId="31191240-a922-4e7a-a20d-6bacf10a9b5a" providerId="ADAL" clId="{F9E991B5-24D8-4E65-9939-8E4A57B8358A}" dt="2024-11-04T04:25:08.530" v="488"/>
          <ac:spMkLst>
            <pc:docMk/>
            <pc:sldMk cId="1936023724" sldId="4761"/>
            <ac:spMk id="5" creationId="{ED289EE7-8A80-CD32-7869-AC55FE037EBD}"/>
          </ac:spMkLst>
        </pc:spChg>
        <pc:spChg chg="mod">
          <ac:chgData name="Pradeep Sheoran" userId="31191240-a922-4e7a-a20d-6bacf10a9b5a" providerId="ADAL" clId="{F9E991B5-24D8-4E65-9939-8E4A57B8358A}" dt="2024-11-04T07:50:33.709" v="1787" actId="255"/>
          <ac:spMkLst>
            <pc:docMk/>
            <pc:sldMk cId="1936023724" sldId="4761"/>
            <ac:spMk id="7" creationId="{0E9AB7C2-AB98-42C4-8119-407A70C52AA3}"/>
          </ac:spMkLst>
        </pc:spChg>
      </pc:sldChg>
      <pc:sldChg chg="addSp delSp modSp add mod">
        <pc:chgData name="Pradeep Sheoran" userId="31191240-a922-4e7a-a20d-6bacf10a9b5a" providerId="ADAL" clId="{F9E991B5-24D8-4E65-9939-8E4A57B8358A}" dt="2024-11-04T07:51:07.116" v="1791" actId="1076"/>
        <pc:sldMkLst>
          <pc:docMk/>
          <pc:sldMk cId="1804432625" sldId="4762"/>
        </pc:sldMkLst>
        <pc:graphicFrameChg chg="add del">
          <ac:chgData name="Pradeep Sheoran" userId="31191240-a922-4e7a-a20d-6bacf10a9b5a" providerId="ADAL" clId="{F9E991B5-24D8-4E65-9939-8E4A57B8358A}" dt="2024-11-04T04:48:25.310" v="909" actId="478"/>
          <ac:graphicFrameMkLst>
            <pc:docMk/>
            <pc:sldMk cId="1804432625" sldId="4762"/>
            <ac:graphicFrameMk id="6" creationId="{B1AFD98A-9A44-DCB5-FF65-2E6D20E814EA}"/>
          </ac:graphicFrameMkLst>
        </pc:graphicFrameChg>
        <pc:graphicFrameChg chg="mod modGraphic">
          <ac:chgData name="Pradeep Sheoran" userId="31191240-a922-4e7a-a20d-6bacf10a9b5a" providerId="ADAL" clId="{F9E991B5-24D8-4E65-9939-8E4A57B8358A}" dt="2024-11-04T07:51:07.116" v="1791" actId="1076"/>
          <ac:graphicFrameMkLst>
            <pc:docMk/>
            <pc:sldMk cId="1804432625" sldId="4762"/>
            <ac:graphicFrameMk id="7" creationId="{4D2059CC-E9D1-E01E-FEA5-6DF9CB8F119B}"/>
          </ac:graphicFrameMkLst>
        </pc:graphicFrameChg>
        <pc:graphicFrameChg chg="add del">
          <ac:chgData name="Pradeep Sheoran" userId="31191240-a922-4e7a-a20d-6bacf10a9b5a" providerId="ADAL" clId="{F9E991B5-24D8-4E65-9939-8E4A57B8358A}" dt="2024-11-04T04:48:36.972" v="913" actId="478"/>
          <ac:graphicFrameMkLst>
            <pc:docMk/>
            <pc:sldMk cId="1804432625" sldId="4762"/>
            <ac:graphicFrameMk id="8" creationId="{C3A6570A-96A6-BB2D-EB57-4A812929444B}"/>
          </ac:graphicFrameMkLst>
        </pc:graphicFrameChg>
      </pc:sldChg>
      <pc:sldChg chg="add del">
        <pc:chgData name="Pradeep Sheoran" userId="31191240-a922-4e7a-a20d-6bacf10a9b5a" providerId="ADAL" clId="{F9E991B5-24D8-4E65-9939-8E4A57B8358A}" dt="2024-11-04T04:24:20.515" v="475" actId="47"/>
        <pc:sldMkLst>
          <pc:docMk/>
          <pc:sldMk cId="2742024006" sldId="4762"/>
        </pc:sldMkLst>
      </pc:sldChg>
      <pc:sldChg chg="delSp modSp add mod">
        <pc:chgData name="Pradeep Sheoran" userId="31191240-a922-4e7a-a20d-6bacf10a9b5a" providerId="ADAL" clId="{F9E991B5-24D8-4E65-9939-8E4A57B8358A}" dt="2024-11-04T07:51:19.012" v="1802" actId="1076"/>
        <pc:sldMkLst>
          <pc:docMk/>
          <pc:sldMk cId="1338471263" sldId="4763"/>
        </pc:sldMkLst>
        <pc:graphicFrameChg chg="del">
          <ac:chgData name="Pradeep Sheoran" userId="31191240-a922-4e7a-a20d-6bacf10a9b5a" providerId="ADAL" clId="{F9E991B5-24D8-4E65-9939-8E4A57B8358A}" dt="2024-11-04T04:48:44.643" v="915" actId="478"/>
          <ac:graphicFrameMkLst>
            <pc:docMk/>
            <pc:sldMk cId="1338471263" sldId="4763"/>
            <ac:graphicFrameMk id="7" creationId="{996AD28B-B7D4-085D-8C5B-46B885C03703}"/>
          </ac:graphicFrameMkLst>
        </pc:graphicFrameChg>
        <pc:graphicFrameChg chg="mod">
          <ac:chgData name="Pradeep Sheoran" userId="31191240-a922-4e7a-a20d-6bacf10a9b5a" providerId="ADAL" clId="{F9E991B5-24D8-4E65-9939-8E4A57B8358A}" dt="2024-11-04T07:51:19.012" v="1802" actId="1076"/>
          <ac:graphicFrameMkLst>
            <pc:docMk/>
            <pc:sldMk cId="1338471263" sldId="4763"/>
            <ac:graphicFrameMk id="8" creationId="{12D4D6D9-E2EE-FCB0-A359-40E6F6A31409}"/>
          </ac:graphicFrameMkLst>
        </pc:graphicFrameChg>
      </pc:sldChg>
      <pc:sldChg chg="add del">
        <pc:chgData name="Pradeep Sheoran" userId="31191240-a922-4e7a-a20d-6bacf10a9b5a" providerId="ADAL" clId="{F9E991B5-24D8-4E65-9939-8E4A57B8358A}" dt="2024-11-04T04:48:18.295" v="905"/>
        <pc:sldMkLst>
          <pc:docMk/>
          <pc:sldMk cId="1907074068" sldId="4763"/>
        </pc:sldMkLst>
      </pc:sldChg>
      <pc:sldMasterChg chg="del delSldLayout">
        <pc:chgData name="Pradeep Sheoran" userId="31191240-a922-4e7a-a20d-6bacf10a9b5a" providerId="ADAL" clId="{F9E991B5-24D8-4E65-9939-8E4A57B8358A}" dt="2024-10-30T08:57:50.500" v="145" actId="47"/>
        <pc:sldMasterMkLst>
          <pc:docMk/>
          <pc:sldMasterMk cId="1888013863" sldId="2147483695"/>
        </pc:sldMasterMkLst>
        <pc:sldLayoutChg chg="del">
          <pc:chgData name="Pradeep Sheoran" userId="31191240-a922-4e7a-a20d-6bacf10a9b5a" providerId="ADAL" clId="{F9E991B5-24D8-4E65-9939-8E4A57B8358A}" dt="2024-10-30T08:57:50.500" v="145" actId="47"/>
          <pc:sldLayoutMkLst>
            <pc:docMk/>
            <pc:sldMasterMk cId="1888013863" sldId="2147483695"/>
            <pc:sldLayoutMk cId="2619926213" sldId="2147483696"/>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74883510" sldId="2147483697"/>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3906997358" sldId="2147483698"/>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3270472755" sldId="2147483699"/>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3762246994" sldId="2147483700"/>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3409286967" sldId="2147483701"/>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485619411" sldId="2147483702"/>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2254490924" sldId="2147483703"/>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3111983806" sldId="2147483704"/>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2246495104" sldId="2147483705"/>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2731756318" sldId="2147483706"/>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2572464623" sldId="2147483707"/>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3497223285" sldId="2147483708"/>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2155041653" sldId="2147483709"/>
          </pc:sldLayoutMkLst>
        </pc:sldLayoutChg>
        <pc:sldLayoutChg chg="del">
          <pc:chgData name="Pradeep Sheoran" userId="31191240-a922-4e7a-a20d-6bacf10a9b5a" providerId="ADAL" clId="{F9E991B5-24D8-4E65-9939-8E4A57B8358A}" dt="2024-10-30T08:57:50.500" v="145" actId="47"/>
          <pc:sldLayoutMkLst>
            <pc:docMk/>
            <pc:sldMasterMk cId="1888013863" sldId="2147483695"/>
            <pc:sldLayoutMk cId="3183085640" sldId="2147483710"/>
          </pc:sldLayoutMkLst>
        </pc:sldLayoutChg>
      </pc:sldMasterChg>
    </pc:docChg>
  </pc:docChgLst>
  <pc:docChgLst>
    <pc:chgData name="Jagrit Khanna" userId="d4fa43fa-4abe-4d35-9d9a-736a10166904" providerId="ADAL" clId="{AF19150B-7718-4DB5-A973-A120292591B1}"/>
    <pc:docChg chg="undo redo custSel addSld delSld modSld delMainMaster">
      <pc:chgData name="Jagrit Khanna" userId="d4fa43fa-4abe-4d35-9d9a-736a10166904" providerId="ADAL" clId="{AF19150B-7718-4DB5-A973-A120292591B1}" dt="2024-04-30T14:29:36.613" v="7890" actId="1035"/>
      <pc:docMkLst>
        <pc:docMk/>
      </pc:docMkLst>
      <pc:sldChg chg="delSp modSp mod">
        <pc:chgData name="Jagrit Khanna" userId="d4fa43fa-4abe-4d35-9d9a-736a10166904" providerId="ADAL" clId="{AF19150B-7718-4DB5-A973-A120292591B1}" dt="2024-04-30T05:25:26.390" v="147" actId="114"/>
        <pc:sldMkLst>
          <pc:docMk/>
          <pc:sldMk cId="2415071927" sldId="335"/>
        </pc:sldMkLst>
        <pc:spChg chg="mod">
          <ac:chgData name="Jagrit Khanna" userId="d4fa43fa-4abe-4d35-9d9a-736a10166904" providerId="ADAL" clId="{AF19150B-7718-4DB5-A973-A120292591B1}" dt="2024-04-30T05:25:17.665" v="145" actId="1037"/>
          <ac:spMkLst>
            <pc:docMk/>
            <pc:sldMk cId="2415071927" sldId="335"/>
            <ac:spMk id="7" creationId="{E1628910-BEAA-F9C9-34B7-27D19EA2AEBD}"/>
          </ac:spMkLst>
        </pc:spChg>
        <pc:spChg chg="mod">
          <ac:chgData name="Jagrit Khanna" userId="d4fa43fa-4abe-4d35-9d9a-736a10166904" providerId="ADAL" clId="{AF19150B-7718-4DB5-A973-A120292591B1}" dt="2024-04-30T05:25:26.390" v="147" actId="114"/>
          <ac:spMkLst>
            <pc:docMk/>
            <pc:sldMk cId="2415071927" sldId="335"/>
            <ac:spMk id="8" creationId="{A211244C-5104-BE23-99DF-F3C05A7ADF80}"/>
          </ac:spMkLst>
        </pc:spChg>
        <pc:spChg chg="del mod">
          <ac:chgData name="Jagrit Khanna" userId="d4fa43fa-4abe-4d35-9d9a-736a10166904" providerId="ADAL" clId="{AF19150B-7718-4DB5-A973-A120292591B1}" dt="2024-04-30T05:25:09.300" v="135" actId="478"/>
          <ac:spMkLst>
            <pc:docMk/>
            <pc:sldMk cId="2415071927" sldId="335"/>
            <ac:spMk id="9" creationId="{04C7E5DD-31BC-526C-3285-555D6CDDF8ED}"/>
          </ac:spMkLst>
        </pc:spChg>
      </pc:sldChg>
      <pc:sldChg chg="addSp delSp modSp mod">
        <pc:chgData name="Jagrit Khanna" userId="d4fa43fa-4abe-4d35-9d9a-736a10166904" providerId="ADAL" clId="{AF19150B-7718-4DB5-A973-A120292591B1}" dt="2024-04-30T08:02:05.404" v="5715"/>
        <pc:sldMkLst>
          <pc:docMk/>
          <pc:sldMk cId="195643695" sldId="1354"/>
        </pc:sldMkLst>
        <pc:spChg chg="del">
          <ac:chgData name="Jagrit Khanna" userId="d4fa43fa-4abe-4d35-9d9a-736a10166904" providerId="ADAL" clId="{AF19150B-7718-4DB5-A973-A120292591B1}" dt="2024-04-30T08:02:04.972" v="5714" actId="478"/>
          <ac:spMkLst>
            <pc:docMk/>
            <pc:sldMk cId="195643695" sldId="1354"/>
            <ac:spMk id="4" creationId="{00000000-0000-0000-0000-000000000000}"/>
          </ac:spMkLst>
        </pc:spChg>
        <pc:spChg chg="add mod">
          <ac:chgData name="Jagrit Khanna" userId="d4fa43fa-4abe-4d35-9d9a-736a10166904" providerId="ADAL" clId="{AF19150B-7718-4DB5-A973-A120292591B1}" dt="2024-04-30T08:02:05.404" v="5715"/>
          <ac:spMkLst>
            <pc:docMk/>
            <pc:sldMk cId="195643695" sldId="1354"/>
            <ac:spMk id="8" creationId="{D8283673-8FA1-057A-7FF7-D66280714FF9}"/>
          </ac:spMkLst>
        </pc:spChg>
      </pc:sldChg>
      <pc:sldChg chg="addSp delSp modSp mod">
        <pc:chgData name="Jagrit Khanna" userId="d4fa43fa-4abe-4d35-9d9a-736a10166904" providerId="ADAL" clId="{AF19150B-7718-4DB5-A973-A120292591B1}" dt="2024-04-30T13:31:57.148" v="7242"/>
        <pc:sldMkLst>
          <pc:docMk/>
          <pc:sldMk cId="2893317613" sldId="2957"/>
        </pc:sldMkLst>
        <pc:spChg chg="add del mod">
          <ac:chgData name="Jagrit Khanna" userId="d4fa43fa-4abe-4d35-9d9a-736a10166904" providerId="ADAL" clId="{AF19150B-7718-4DB5-A973-A120292591B1}" dt="2024-04-30T13:31:10.161" v="7240" actId="478"/>
          <ac:spMkLst>
            <pc:docMk/>
            <pc:sldMk cId="2893317613" sldId="2957"/>
            <ac:spMk id="2" creationId="{F639FDAD-2184-37B9-6E2A-4A3A8798552C}"/>
          </ac:spMkLst>
        </pc:spChg>
        <pc:spChg chg="add mod topLvl">
          <ac:chgData name="Jagrit Khanna" userId="d4fa43fa-4abe-4d35-9d9a-736a10166904" providerId="ADAL" clId="{AF19150B-7718-4DB5-A973-A120292591B1}" dt="2024-04-30T05:54:20.960" v="908" actId="1035"/>
          <ac:spMkLst>
            <pc:docMk/>
            <pc:sldMk cId="2893317613" sldId="2957"/>
            <ac:spMk id="3" creationId="{7FA8B6F6-B1D1-A069-BFF9-F7A33CBC9E1F}"/>
          </ac:spMkLst>
        </pc:spChg>
        <pc:spChg chg="add mod topLvl">
          <ac:chgData name="Jagrit Khanna" userId="d4fa43fa-4abe-4d35-9d9a-736a10166904" providerId="ADAL" clId="{AF19150B-7718-4DB5-A973-A120292591B1}" dt="2024-04-30T07:04:06.179" v="4032" actId="20577"/>
          <ac:spMkLst>
            <pc:docMk/>
            <pc:sldMk cId="2893317613" sldId="2957"/>
            <ac:spMk id="4" creationId="{E75AB37A-0DE6-F571-5947-E7A33CFF6DEC}"/>
          </ac:spMkLst>
        </pc:spChg>
        <pc:spChg chg="mod">
          <ac:chgData name="Jagrit Khanna" userId="d4fa43fa-4abe-4d35-9d9a-736a10166904" providerId="ADAL" clId="{AF19150B-7718-4DB5-A973-A120292591B1}" dt="2024-04-30T05:37:02.978" v="188" actId="20577"/>
          <ac:spMkLst>
            <pc:docMk/>
            <pc:sldMk cId="2893317613" sldId="2957"/>
            <ac:spMk id="5" creationId="{00000000-0000-0000-0000-000000000000}"/>
          </ac:spMkLst>
        </pc:spChg>
        <pc:spChg chg="add del mod">
          <ac:chgData name="Jagrit Khanna" userId="d4fa43fa-4abe-4d35-9d9a-736a10166904" providerId="ADAL" clId="{AF19150B-7718-4DB5-A973-A120292591B1}" dt="2024-04-30T13:31:10.161" v="7240" actId="478"/>
          <ac:spMkLst>
            <pc:docMk/>
            <pc:sldMk cId="2893317613" sldId="2957"/>
            <ac:spMk id="6" creationId="{717546AF-878A-BCDC-C5F7-B13404BEA494}"/>
          </ac:spMkLst>
        </pc:spChg>
        <pc:spChg chg="add mod topLvl">
          <ac:chgData name="Jagrit Khanna" userId="d4fa43fa-4abe-4d35-9d9a-736a10166904" providerId="ADAL" clId="{AF19150B-7718-4DB5-A973-A120292591B1}" dt="2024-04-30T05:54:20.960" v="908" actId="1035"/>
          <ac:spMkLst>
            <pc:docMk/>
            <pc:sldMk cId="2893317613" sldId="2957"/>
            <ac:spMk id="8" creationId="{186B4A0A-B024-6154-6702-3378185C88A3}"/>
          </ac:spMkLst>
        </pc:spChg>
        <pc:spChg chg="add del mod">
          <ac:chgData name="Jagrit Khanna" userId="d4fa43fa-4abe-4d35-9d9a-736a10166904" providerId="ADAL" clId="{AF19150B-7718-4DB5-A973-A120292591B1}" dt="2024-04-30T13:31:10.161" v="7240" actId="478"/>
          <ac:spMkLst>
            <pc:docMk/>
            <pc:sldMk cId="2893317613" sldId="2957"/>
            <ac:spMk id="10" creationId="{36084390-0B6D-4B1B-AD9C-C4BBCB2EFB3A}"/>
          </ac:spMkLst>
        </pc:spChg>
        <pc:spChg chg="mod">
          <ac:chgData name="Jagrit Khanna" userId="d4fa43fa-4abe-4d35-9d9a-736a10166904" providerId="ADAL" clId="{AF19150B-7718-4DB5-A973-A120292591B1}" dt="2024-04-30T05:45:02.834" v="265"/>
          <ac:spMkLst>
            <pc:docMk/>
            <pc:sldMk cId="2893317613" sldId="2957"/>
            <ac:spMk id="11" creationId="{2DCA9E98-AD61-6625-DFB2-7908DF6A2212}"/>
          </ac:spMkLst>
        </pc:spChg>
        <pc:spChg chg="add del mod">
          <ac:chgData name="Jagrit Khanna" userId="d4fa43fa-4abe-4d35-9d9a-736a10166904" providerId="ADAL" clId="{AF19150B-7718-4DB5-A973-A120292591B1}" dt="2024-04-30T13:31:10.161" v="7240" actId="478"/>
          <ac:spMkLst>
            <pc:docMk/>
            <pc:sldMk cId="2893317613" sldId="2957"/>
            <ac:spMk id="11" creationId="{B3B350B2-8741-C1C8-F988-5BF8177F96E3}"/>
          </ac:spMkLst>
        </pc:spChg>
        <pc:spChg chg="add del mod">
          <ac:chgData name="Jagrit Khanna" userId="d4fa43fa-4abe-4d35-9d9a-736a10166904" providerId="ADAL" clId="{AF19150B-7718-4DB5-A973-A120292591B1}" dt="2024-04-30T13:31:10.161" v="7240" actId="478"/>
          <ac:spMkLst>
            <pc:docMk/>
            <pc:sldMk cId="2893317613" sldId="2957"/>
            <ac:spMk id="12" creationId="{C0422F21-3476-D20C-F6F2-3977A1003125}"/>
          </ac:spMkLst>
        </pc:spChg>
        <pc:spChg chg="add del mod">
          <ac:chgData name="Jagrit Khanna" userId="d4fa43fa-4abe-4d35-9d9a-736a10166904" providerId="ADAL" clId="{AF19150B-7718-4DB5-A973-A120292591B1}" dt="2024-04-30T13:31:10.161" v="7240" actId="478"/>
          <ac:spMkLst>
            <pc:docMk/>
            <pc:sldMk cId="2893317613" sldId="2957"/>
            <ac:spMk id="13" creationId="{358E83A9-F6CB-0329-F9D2-1F443464060F}"/>
          </ac:spMkLst>
        </pc:spChg>
        <pc:spChg chg="mod">
          <ac:chgData name="Jagrit Khanna" userId="d4fa43fa-4abe-4d35-9d9a-736a10166904" providerId="ADAL" clId="{AF19150B-7718-4DB5-A973-A120292591B1}" dt="2024-04-30T05:45:02.834" v="265"/>
          <ac:spMkLst>
            <pc:docMk/>
            <pc:sldMk cId="2893317613" sldId="2957"/>
            <ac:spMk id="15" creationId="{3EE43F44-1996-7B63-1A0D-B9BB62E667DC}"/>
          </ac:spMkLst>
        </pc:spChg>
        <pc:spChg chg="mod">
          <ac:chgData name="Jagrit Khanna" userId="d4fa43fa-4abe-4d35-9d9a-736a10166904" providerId="ADAL" clId="{AF19150B-7718-4DB5-A973-A120292591B1}" dt="2024-04-30T13:31:00.158" v="7235"/>
          <ac:spMkLst>
            <pc:docMk/>
            <pc:sldMk cId="2893317613" sldId="2957"/>
            <ac:spMk id="15" creationId="{FBF817EB-A6C2-235B-64D8-C45082DA22CA}"/>
          </ac:spMkLst>
        </pc:spChg>
        <pc:spChg chg="mod">
          <ac:chgData name="Jagrit Khanna" userId="d4fa43fa-4abe-4d35-9d9a-736a10166904" providerId="ADAL" clId="{AF19150B-7718-4DB5-A973-A120292591B1}" dt="2024-04-30T13:31:00.158" v="7235"/>
          <ac:spMkLst>
            <pc:docMk/>
            <pc:sldMk cId="2893317613" sldId="2957"/>
            <ac:spMk id="16" creationId="{BD3B85CC-1E0B-EFA6-70A7-FF443BBF3E44}"/>
          </ac:spMkLst>
        </pc:spChg>
        <pc:spChg chg="mod">
          <ac:chgData name="Jagrit Khanna" userId="d4fa43fa-4abe-4d35-9d9a-736a10166904" providerId="ADAL" clId="{AF19150B-7718-4DB5-A973-A120292591B1}" dt="2024-04-30T05:45:02.834" v="265"/>
          <ac:spMkLst>
            <pc:docMk/>
            <pc:sldMk cId="2893317613" sldId="2957"/>
            <ac:spMk id="16" creationId="{CA198155-1EC5-A48B-FAB5-74D04EF24309}"/>
          </ac:spMkLst>
        </pc:spChg>
        <pc:spChg chg="mod">
          <ac:chgData name="Jagrit Khanna" userId="d4fa43fa-4abe-4d35-9d9a-736a10166904" providerId="ADAL" clId="{AF19150B-7718-4DB5-A973-A120292591B1}" dt="2024-04-30T05:45:02.834" v="265"/>
          <ac:spMkLst>
            <pc:docMk/>
            <pc:sldMk cId="2893317613" sldId="2957"/>
            <ac:spMk id="17" creationId="{045EC3BC-300D-8B66-E1FB-E7197E239017}"/>
          </ac:spMkLst>
        </pc:spChg>
        <pc:spChg chg="mod">
          <ac:chgData name="Jagrit Khanna" userId="d4fa43fa-4abe-4d35-9d9a-736a10166904" providerId="ADAL" clId="{AF19150B-7718-4DB5-A973-A120292591B1}" dt="2024-04-30T13:31:00.158" v="7235"/>
          <ac:spMkLst>
            <pc:docMk/>
            <pc:sldMk cId="2893317613" sldId="2957"/>
            <ac:spMk id="17" creationId="{4BACA34E-858A-DC3B-C9B0-A3BA0577109A}"/>
          </ac:spMkLst>
        </pc:spChg>
        <pc:spChg chg="mod">
          <ac:chgData name="Jagrit Khanna" userId="d4fa43fa-4abe-4d35-9d9a-736a10166904" providerId="ADAL" clId="{AF19150B-7718-4DB5-A973-A120292591B1}" dt="2024-04-30T05:45:02.834" v="265"/>
          <ac:spMkLst>
            <pc:docMk/>
            <pc:sldMk cId="2893317613" sldId="2957"/>
            <ac:spMk id="18" creationId="{172D8B1C-25F2-0984-8C38-7A33BC06C00A}"/>
          </ac:spMkLst>
        </pc:spChg>
        <pc:spChg chg="mod">
          <ac:chgData name="Jagrit Khanna" userId="d4fa43fa-4abe-4d35-9d9a-736a10166904" providerId="ADAL" clId="{AF19150B-7718-4DB5-A973-A120292591B1}" dt="2024-04-30T13:31:57.148" v="7242"/>
          <ac:spMkLst>
            <pc:docMk/>
            <pc:sldMk cId="2893317613" sldId="2957"/>
            <ac:spMk id="19" creationId="{3E37F3E0-C22D-50DA-E60C-4DDBA7504A99}"/>
          </ac:spMkLst>
        </pc:spChg>
        <pc:spChg chg="mod">
          <ac:chgData name="Jagrit Khanna" userId="d4fa43fa-4abe-4d35-9d9a-736a10166904" providerId="ADAL" clId="{AF19150B-7718-4DB5-A973-A120292591B1}" dt="2024-04-30T05:45:02.834" v="265"/>
          <ac:spMkLst>
            <pc:docMk/>
            <pc:sldMk cId="2893317613" sldId="2957"/>
            <ac:spMk id="19" creationId="{D10B92C8-728E-A41D-62BF-C84ADB22F4F3}"/>
          </ac:spMkLst>
        </pc:spChg>
        <pc:spChg chg="mod">
          <ac:chgData name="Jagrit Khanna" userId="d4fa43fa-4abe-4d35-9d9a-736a10166904" providerId="ADAL" clId="{AF19150B-7718-4DB5-A973-A120292591B1}" dt="2024-04-30T05:45:02.834" v="265"/>
          <ac:spMkLst>
            <pc:docMk/>
            <pc:sldMk cId="2893317613" sldId="2957"/>
            <ac:spMk id="20" creationId="{7D8DE045-34F7-F792-F878-86A66ECF339B}"/>
          </ac:spMkLst>
        </pc:spChg>
        <pc:spChg chg="mod">
          <ac:chgData name="Jagrit Khanna" userId="d4fa43fa-4abe-4d35-9d9a-736a10166904" providerId="ADAL" clId="{AF19150B-7718-4DB5-A973-A120292591B1}" dt="2024-04-30T05:45:02.834" v="265"/>
          <ac:spMkLst>
            <pc:docMk/>
            <pc:sldMk cId="2893317613" sldId="2957"/>
            <ac:spMk id="22" creationId="{2326EC97-E1F7-4A89-3E14-680280D07920}"/>
          </ac:spMkLst>
        </pc:spChg>
        <pc:spChg chg="mod">
          <ac:chgData name="Jagrit Khanna" userId="d4fa43fa-4abe-4d35-9d9a-736a10166904" providerId="ADAL" clId="{AF19150B-7718-4DB5-A973-A120292591B1}" dt="2024-04-30T13:31:57.148" v="7242"/>
          <ac:spMkLst>
            <pc:docMk/>
            <pc:sldMk cId="2893317613" sldId="2957"/>
            <ac:spMk id="23" creationId="{897302DF-5E70-6EAC-419D-5ADC5E510001}"/>
          </ac:spMkLst>
        </pc:spChg>
        <pc:spChg chg="mod">
          <ac:chgData name="Jagrit Khanna" userId="d4fa43fa-4abe-4d35-9d9a-736a10166904" providerId="ADAL" clId="{AF19150B-7718-4DB5-A973-A120292591B1}" dt="2024-04-30T05:45:02.834" v="265"/>
          <ac:spMkLst>
            <pc:docMk/>
            <pc:sldMk cId="2893317613" sldId="2957"/>
            <ac:spMk id="23" creationId="{9426959F-300C-A295-3550-B2922AF84461}"/>
          </ac:spMkLst>
        </pc:spChg>
        <pc:spChg chg="mod">
          <ac:chgData name="Jagrit Khanna" userId="d4fa43fa-4abe-4d35-9d9a-736a10166904" providerId="ADAL" clId="{AF19150B-7718-4DB5-A973-A120292591B1}" dt="2024-04-30T13:31:57.148" v="7242"/>
          <ac:spMkLst>
            <pc:docMk/>
            <pc:sldMk cId="2893317613" sldId="2957"/>
            <ac:spMk id="24" creationId="{B9C5432F-9E4A-C223-9577-F5819EFC4771}"/>
          </ac:spMkLst>
        </pc:spChg>
        <pc:spChg chg="mod">
          <ac:chgData name="Jagrit Khanna" userId="d4fa43fa-4abe-4d35-9d9a-736a10166904" providerId="ADAL" clId="{AF19150B-7718-4DB5-A973-A120292591B1}" dt="2024-04-30T13:31:57.148" v="7242"/>
          <ac:spMkLst>
            <pc:docMk/>
            <pc:sldMk cId="2893317613" sldId="2957"/>
            <ac:spMk id="25" creationId="{0BF5CC7E-3B2E-574D-B386-C28C2972BBFC}"/>
          </ac:spMkLst>
        </pc:spChg>
        <pc:spChg chg="mod">
          <ac:chgData name="Jagrit Khanna" userId="d4fa43fa-4abe-4d35-9d9a-736a10166904" providerId="ADAL" clId="{AF19150B-7718-4DB5-A973-A120292591B1}" dt="2024-04-30T05:45:02.834" v="265"/>
          <ac:spMkLst>
            <pc:docMk/>
            <pc:sldMk cId="2893317613" sldId="2957"/>
            <ac:spMk id="25" creationId="{C8AD33F3-77FF-7E7E-9390-51F3830E3AAB}"/>
          </ac:spMkLst>
        </pc:spChg>
        <pc:spChg chg="mod">
          <ac:chgData name="Jagrit Khanna" userId="d4fa43fa-4abe-4d35-9d9a-736a10166904" providerId="ADAL" clId="{AF19150B-7718-4DB5-A973-A120292591B1}" dt="2024-04-30T13:31:57.148" v="7242"/>
          <ac:spMkLst>
            <pc:docMk/>
            <pc:sldMk cId="2893317613" sldId="2957"/>
            <ac:spMk id="26" creationId="{6082DAC9-C3ED-AF17-67A1-C531F4879745}"/>
          </ac:spMkLst>
        </pc:spChg>
        <pc:spChg chg="mod">
          <ac:chgData name="Jagrit Khanna" userId="d4fa43fa-4abe-4d35-9d9a-736a10166904" providerId="ADAL" clId="{AF19150B-7718-4DB5-A973-A120292591B1}" dt="2024-04-30T05:45:02.834" v="265"/>
          <ac:spMkLst>
            <pc:docMk/>
            <pc:sldMk cId="2893317613" sldId="2957"/>
            <ac:spMk id="26" creationId="{8617E185-D7BF-503C-208E-4199A5093107}"/>
          </ac:spMkLst>
        </pc:spChg>
        <pc:spChg chg="mod">
          <ac:chgData name="Jagrit Khanna" userId="d4fa43fa-4abe-4d35-9d9a-736a10166904" providerId="ADAL" clId="{AF19150B-7718-4DB5-A973-A120292591B1}" dt="2024-04-30T13:31:57.148" v="7242"/>
          <ac:spMkLst>
            <pc:docMk/>
            <pc:sldMk cId="2893317613" sldId="2957"/>
            <ac:spMk id="27" creationId="{07A9A4FB-8493-8501-CDE4-EC9FC8589C79}"/>
          </ac:spMkLst>
        </pc:spChg>
        <pc:spChg chg="mod">
          <ac:chgData name="Jagrit Khanna" userId="d4fa43fa-4abe-4d35-9d9a-736a10166904" providerId="ADAL" clId="{AF19150B-7718-4DB5-A973-A120292591B1}" dt="2024-04-30T05:45:02.834" v="265"/>
          <ac:spMkLst>
            <pc:docMk/>
            <pc:sldMk cId="2893317613" sldId="2957"/>
            <ac:spMk id="27" creationId="{AB2B2D15-7C76-FDA2-B9AD-B87B36633CC5}"/>
          </ac:spMkLst>
        </pc:spChg>
        <pc:spChg chg="mod">
          <ac:chgData name="Jagrit Khanna" userId="d4fa43fa-4abe-4d35-9d9a-736a10166904" providerId="ADAL" clId="{AF19150B-7718-4DB5-A973-A120292591B1}" dt="2024-04-30T05:45:02.834" v="265"/>
          <ac:spMkLst>
            <pc:docMk/>
            <pc:sldMk cId="2893317613" sldId="2957"/>
            <ac:spMk id="28" creationId="{484AAB95-55A9-EA4D-A0A2-F36C30684E79}"/>
          </ac:spMkLst>
        </pc:spChg>
        <pc:spChg chg="mod">
          <ac:chgData name="Jagrit Khanna" userId="d4fa43fa-4abe-4d35-9d9a-736a10166904" providerId="ADAL" clId="{AF19150B-7718-4DB5-A973-A120292591B1}" dt="2024-04-30T13:31:57.148" v="7242"/>
          <ac:spMkLst>
            <pc:docMk/>
            <pc:sldMk cId="2893317613" sldId="2957"/>
            <ac:spMk id="28" creationId="{F5409F65-E1F6-ADEA-108A-5DE0821EA8BD}"/>
          </ac:spMkLst>
        </pc:spChg>
        <pc:spChg chg="mod">
          <ac:chgData name="Jagrit Khanna" userId="d4fa43fa-4abe-4d35-9d9a-736a10166904" providerId="ADAL" clId="{AF19150B-7718-4DB5-A973-A120292591B1}" dt="2024-04-30T05:45:02.834" v="265"/>
          <ac:spMkLst>
            <pc:docMk/>
            <pc:sldMk cId="2893317613" sldId="2957"/>
            <ac:spMk id="29" creationId="{EA912A95-4946-4A36-0E48-5FBF3F149C70}"/>
          </ac:spMkLst>
        </pc:spChg>
        <pc:spChg chg="mod">
          <ac:chgData name="Jagrit Khanna" userId="d4fa43fa-4abe-4d35-9d9a-736a10166904" providerId="ADAL" clId="{AF19150B-7718-4DB5-A973-A120292591B1}" dt="2024-04-30T05:45:02.834" v="265"/>
          <ac:spMkLst>
            <pc:docMk/>
            <pc:sldMk cId="2893317613" sldId="2957"/>
            <ac:spMk id="30" creationId="{698C247C-5176-E5B3-215E-F9F2FE54F7A1}"/>
          </ac:spMkLst>
        </pc:spChg>
        <pc:spChg chg="mod">
          <ac:chgData name="Jagrit Khanna" userId="d4fa43fa-4abe-4d35-9d9a-736a10166904" providerId="ADAL" clId="{AF19150B-7718-4DB5-A973-A120292591B1}" dt="2024-04-30T13:31:57.148" v="7242"/>
          <ac:spMkLst>
            <pc:docMk/>
            <pc:sldMk cId="2893317613" sldId="2957"/>
            <ac:spMk id="30" creationId="{B16B15C0-1790-4852-C114-B8EF13848A23}"/>
          </ac:spMkLst>
        </pc:spChg>
        <pc:spChg chg="mod">
          <ac:chgData name="Jagrit Khanna" userId="d4fa43fa-4abe-4d35-9d9a-736a10166904" providerId="ADAL" clId="{AF19150B-7718-4DB5-A973-A120292591B1}" dt="2024-04-30T13:31:57.148" v="7242"/>
          <ac:spMkLst>
            <pc:docMk/>
            <pc:sldMk cId="2893317613" sldId="2957"/>
            <ac:spMk id="31" creationId="{1D509B80-81D4-F06C-C7B9-273D054AB3E2}"/>
          </ac:spMkLst>
        </pc:spChg>
        <pc:spChg chg="mod">
          <ac:chgData name="Jagrit Khanna" userId="d4fa43fa-4abe-4d35-9d9a-736a10166904" providerId="ADAL" clId="{AF19150B-7718-4DB5-A973-A120292591B1}" dt="2024-04-30T05:45:02.834" v="265"/>
          <ac:spMkLst>
            <pc:docMk/>
            <pc:sldMk cId="2893317613" sldId="2957"/>
            <ac:spMk id="31" creationId="{EBFB2971-C6E5-89B1-5C64-3C564050C909}"/>
          </ac:spMkLst>
        </pc:spChg>
        <pc:spChg chg="mod">
          <ac:chgData name="Jagrit Khanna" userId="d4fa43fa-4abe-4d35-9d9a-736a10166904" providerId="ADAL" clId="{AF19150B-7718-4DB5-A973-A120292591B1}" dt="2024-04-30T05:45:02.834" v="265"/>
          <ac:spMkLst>
            <pc:docMk/>
            <pc:sldMk cId="2893317613" sldId="2957"/>
            <ac:spMk id="32" creationId="{DD9666E9-8593-6582-EA0D-4CD3C4B728D4}"/>
          </ac:spMkLst>
        </pc:spChg>
        <pc:spChg chg="mod">
          <ac:chgData name="Jagrit Khanna" userId="d4fa43fa-4abe-4d35-9d9a-736a10166904" providerId="ADAL" clId="{AF19150B-7718-4DB5-A973-A120292591B1}" dt="2024-04-30T13:31:57.148" v="7242"/>
          <ac:spMkLst>
            <pc:docMk/>
            <pc:sldMk cId="2893317613" sldId="2957"/>
            <ac:spMk id="33" creationId="{2B5987EF-A215-FDF4-1FF3-F77A8A0AF0C8}"/>
          </ac:spMkLst>
        </pc:spChg>
        <pc:spChg chg="mod">
          <ac:chgData name="Jagrit Khanna" userId="d4fa43fa-4abe-4d35-9d9a-736a10166904" providerId="ADAL" clId="{AF19150B-7718-4DB5-A973-A120292591B1}" dt="2024-04-30T05:45:02.834" v="265"/>
          <ac:spMkLst>
            <pc:docMk/>
            <pc:sldMk cId="2893317613" sldId="2957"/>
            <ac:spMk id="33" creationId="{A30A05E6-29E5-1155-2486-D31D6FFE560B}"/>
          </ac:spMkLst>
        </pc:spChg>
        <pc:spChg chg="mod">
          <ac:chgData name="Jagrit Khanna" userId="d4fa43fa-4abe-4d35-9d9a-736a10166904" providerId="ADAL" clId="{AF19150B-7718-4DB5-A973-A120292591B1}" dt="2024-04-30T05:45:02.834" v="265"/>
          <ac:spMkLst>
            <pc:docMk/>
            <pc:sldMk cId="2893317613" sldId="2957"/>
            <ac:spMk id="34" creationId="{2C480DA6-B263-03D2-B646-AE4ED57B7A52}"/>
          </ac:spMkLst>
        </pc:spChg>
        <pc:spChg chg="mod">
          <ac:chgData name="Jagrit Khanna" userId="d4fa43fa-4abe-4d35-9d9a-736a10166904" providerId="ADAL" clId="{AF19150B-7718-4DB5-A973-A120292591B1}" dt="2024-04-30T13:31:57.148" v="7242"/>
          <ac:spMkLst>
            <pc:docMk/>
            <pc:sldMk cId="2893317613" sldId="2957"/>
            <ac:spMk id="34" creationId="{E37D11E2-BFEC-B554-D9E1-A20D24E565D8}"/>
          </ac:spMkLst>
        </pc:spChg>
        <pc:spChg chg="mod">
          <ac:chgData name="Jagrit Khanna" userId="d4fa43fa-4abe-4d35-9d9a-736a10166904" providerId="ADAL" clId="{AF19150B-7718-4DB5-A973-A120292591B1}" dt="2024-04-30T13:31:57.148" v="7242"/>
          <ac:spMkLst>
            <pc:docMk/>
            <pc:sldMk cId="2893317613" sldId="2957"/>
            <ac:spMk id="35" creationId="{547C907B-4563-A16A-E3EF-5F3BBAA1A263}"/>
          </ac:spMkLst>
        </pc:spChg>
        <pc:spChg chg="mod">
          <ac:chgData name="Jagrit Khanna" userId="d4fa43fa-4abe-4d35-9d9a-736a10166904" providerId="ADAL" clId="{AF19150B-7718-4DB5-A973-A120292591B1}" dt="2024-04-30T13:31:57.148" v="7242"/>
          <ac:spMkLst>
            <pc:docMk/>
            <pc:sldMk cId="2893317613" sldId="2957"/>
            <ac:spMk id="36" creationId="{647BE960-06FB-984E-D833-6FA5674BBCF4}"/>
          </ac:spMkLst>
        </pc:spChg>
        <pc:spChg chg="mod">
          <ac:chgData name="Jagrit Khanna" userId="d4fa43fa-4abe-4d35-9d9a-736a10166904" providerId="ADAL" clId="{AF19150B-7718-4DB5-A973-A120292591B1}" dt="2024-04-30T13:31:57.148" v="7242"/>
          <ac:spMkLst>
            <pc:docMk/>
            <pc:sldMk cId="2893317613" sldId="2957"/>
            <ac:spMk id="37" creationId="{352A293E-A905-175E-1D0C-2CF032337189}"/>
          </ac:spMkLst>
        </pc:spChg>
        <pc:spChg chg="mod">
          <ac:chgData name="Jagrit Khanna" userId="d4fa43fa-4abe-4d35-9d9a-736a10166904" providerId="ADAL" clId="{AF19150B-7718-4DB5-A973-A120292591B1}" dt="2024-04-30T05:45:02.834" v="265"/>
          <ac:spMkLst>
            <pc:docMk/>
            <pc:sldMk cId="2893317613" sldId="2957"/>
            <ac:spMk id="38" creationId="{541118C3-4FBE-7A54-53DE-908D7C34D0C2}"/>
          </ac:spMkLst>
        </pc:spChg>
        <pc:spChg chg="mod">
          <ac:chgData name="Jagrit Khanna" userId="d4fa43fa-4abe-4d35-9d9a-736a10166904" providerId="ADAL" clId="{AF19150B-7718-4DB5-A973-A120292591B1}" dt="2024-04-30T13:31:57.148" v="7242"/>
          <ac:spMkLst>
            <pc:docMk/>
            <pc:sldMk cId="2893317613" sldId="2957"/>
            <ac:spMk id="38" creationId="{AAF2E8BD-A1CC-365A-400E-C843DCE7E825}"/>
          </ac:spMkLst>
        </pc:spChg>
        <pc:spChg chg="mod">
          <ac:chgData name="Jagrit Khanna" userId="d4fa43fa-4abe-4d35-9d9a-736a10166904" providerId="ADAL" clId="{AF19150B-7718-4DB5-A973-A120292591B1}" dt="2024-04-30T13:31:57.148" v="7242"/>
          <ac:spMkLst>
            <pc:docMk/>
            <pc:sldMk cId="2893317613" sldId="2957"/>
            <ac:spMk id="39" creationId="{5A459AAF-2EDB-68A9-ADD3-EE4DD87FF35A}"/>
          </ac:spMkLst>
        </pc:spChg>
        <pc:spChg chg="mod">
          <ac:chgData name="Jagrit Khanna" userId="d4fa43fa-4abe-4d35-9d9a-736a10166904" providerId="ADAL" clId="{AF19150B-7718-4DB5-A973-A120292591B1}" dt="2024-04-30T05:45:02.834" v="265"/>
          <ac:spMkLst>
            <pc:docMk/>
            <pc:sldMk cId="2893317613" sldId="2957"/>
            <ac:spMk id="39" creationId="{79F1DE59-019C-29D9-08B3-DB9AD444F0FB}"/>
          </ac:spMkLst>
        </pc:spChg>
        <pc:spChg chg="mod">
          <ac:chgData name="Jagrit Khanna" userId="d4fa43fa-4abe-4d35-9d9a-736a10166904" providerId="ADAL" clId="{AF19150B-7718-4DB5-A973-A120292591B1}" dt="2024-04-30T05:45:02.834" v="265"/>
          <ac:spMkLst>
            <pc:docMk/>
            <pc:sldMk cId="2893317613" sldId="2957"/>
            <ac:spMk id="40" creationId="{22B1A933-BD27-A3A5-9B17-BED53B35255C}"/>
          </ac:spMkLst>
        </pc:spChg>
        <pc:spChg chg="mod">
          <ac:chgData name="Jagrit Khanna" userId="d4fa43fa-4abe-4d35-9d9a-736a10166904" providerId="ADAL" clId="{AF19150B-7718-4DB5-A973-A120292591B1}" dt="2024-04-30T13:31:57.148" v="7242"/>
          <ac:spMkLst>
            <pc:docMk/>
            <pc:sldMk cId="2893317613" sldId="2957"/>
            <ac:spMk id="40" creationId="{ADDD0FF7-463F-DCCC-440F-C95D931A56C2}"/>
          </ac:spMkLst>
        </pc:spChg>
        <pc:spChg chg="mod">
          <ac:chgData name="Jagrit Khanna" userId="d4fa43fa-4abe-4d35-9d9a-736a10166904" providerId="ADAL" clId="{AF19150B-7718-4DB5-A973-A120292591B1}" dt="2024-04-30T13:31:57.148" v="7242"/>
          <ac:spMkLst>
            <pc:docMk/>
            <pc:sldMk cId="2893317613" sldId="2957"/>
            <ac:spMk id="41" creationId="{1E9821E8-1C13-EC93-3D1B-C519D046AC7A}"/>
          </ac:spMkLst>
        </pc:spChg>
        <pc:spChg chg="mod">
          <ac:chgData name="Jagrit Khanna" userId="d4fa43fa-4abe-4d35-9d9a-736a10166904" providerId="ADAL" clId="{AF19150B-7718-4DB5-A973-A120292591B1}" dt="2024-04-30T05:45:02.834" v="265"/>
          <ac:spMkLst>
            <pc:docMk/>
            <pc:sldMk cId="2893317613" sldId="2957"/>
            <ac:spMk id="41" creationId="{5D54C110-7804-4404-2E4D-36FCA1C1FF0B}"/>
          </ac:spMkLst>
        </pc:spChg>
        <pc:spChg chg="mod">
          <ac:chgData name="Jagrit Khanna" userId="d4fa43fa-4abe-4d35-9d9a-736a10166904" providerId="ADAL" clId="{AF19150B-7718-4DB5-A973-A120292591B1}" dt="2024-04-30T05:45:02.834" v="265"/>
          <ac:spMkLst>
            <pc:docMk/>
            <pc:sldMk cId="2893317613" sldId="2957"/>
            <ac:spMk id="42" creationId="{2A5CD6DD-1C55-07A2-26D9-2DBDB2549F04}"/>
          </ac:spMkLst>
        </pc:spChg>
        <pc:spChg chg="mod">
          <ac:chgData name="Jagrit Khanna" userId="d4fa43fa-4abe-4d35-9d9a-736a10166904" providerId="ADAL" clId="{AF19150B-7718-4DB5-A973-A120292591B1}" dt="2024-04-30T13:31:57.148" v="7242"/>
          <ac:spMkLst>
            <pc:docMk/>
            <pc:sldMk cId="2893317613" sldId="2957"/>
            <ac:spMk id="42" creationId="{5BF78581-8E4F-2D98-F967-6B674FFE48D8}"/>
          </ac:spMkLst>
        </pc:spChg>
        <pc:spChg chg="mod">
          <ac:chgData name="Jagrit Khanna" userId="d4fa43fa-4abe-4d35-9d9a-736a10166904" providerId="ADAL" clId="{AF19150B-7718-4DB5-A973-A120292591B1}" dt="2024-04-30T05:45:02.834" v="265"/>
          <ac:spMkLst>
            <pc:docMk/>
            <pc:sldMk cId="2893317613" sldId="2957"/>
            <ac:spMk id="43" creationId="{6ED0A072-37B7-0242-94A3-256CF2598A89}"/>
          </ac:spMkLst>
        </pc:spChg>
        <pc:spChg chg="mod">
          <ac:chgData name="Jagrit Khanna" userId="d4fa43fa-4abe-4d35-9d9a-736a10166904" providerId="ADAL" clId="{AF19150B-7718-4DB5-A973-A120292591B1}" dt="2024-04-30T05:45:02.834" v="265"/>
          <ac:spMkLst>
            <pc:docMk/>
            <pc:sldMk cId="2893317613" sldId="2957"/>
            <ac:spMk id="44" creationId="{FC31564F-48BE-384A-ECC6-A48B4A6F0F18}"/>
          </ac:spMkLst>
        </pc:spChg>
        <pc:spChg chg="mod">
          <ac:chgData name="Jagrit Khanna" userId="d4fa43fa-4abe-4d35-9d9a-736a10166904" providerId="ADAL" clId="{AF19150B-7718-4DB5-A973-A120292591B1}" dt="2024-04-30T05:45:02.834" v="265"/>
          <ac:spMkLst>
            <pc:docMk/>
            <pc:sldMk cId="2893317613" sldId="2957"/>
            <ac:spMk id="45" creationId="{253453E5-9F99-E55D-0118-35DDF455425C}"/>
          </ac:spMkLst>
        </pc:spChg>
        <pc:spChg chg="mod">
          <ac:chgData name="Jagrit Khanna" userId="d4fa43fa-4abe-4d35-9d9a-736a10166904" providerId="ADAL" clId="{AF19150B-7718-4DB5-A973-A120292591B1}" dt="2024-04-30T05:45:02.834" v="265"/>
          <ac:spMkLst>
            <pc:docMk/>
            <pc:sldMk cId="2893317613" sldId="2957"/>
            <ac:spMk id="46" creationId="{6997C20C-F011-CA09-9220-352E9CFAC676}"/>
          </ac:spMkLst>
        </pc:spChg>
        <pc:spChg chg="mod">
          <ac:chgData name="Jagrit Khanna" userId="d4fa43fa-4abe-4d35-9d9a-736a10166904" providerId="ADAL" clId="{AF19150B-7718-4DB5-A973-A120292591B1}" dt="2024-04-30T13:31:57.148" v="7242"/>
          <ac:spMkLst>
            <pc:docMk/>
            <pc:sldMk cId="2893317613" sldId="2957"/>
            <ac:spMk id="46" creationId="{73239538-F833-13F2-54B8-D4F2033EDD7A}"/>
          </ac:spMkLst>
        </pc:spChg>
        <pc:spChg chg="mod">
          <ac:chgData name="Jagrit Khanna" userId="d4fa43fa-4abe-4d35-9d9a-736a10166904" providerId="ADAL" clId="{AF19150B-7718-4DB5-A973-A120292591B1}" dt="2024-04-30T05:45:02.834" v="265"/>
          <ac:spMkLst>
            <pc:docMk/>
            <pc:sldMk cId="2893317613" sldId="2957"/>
            <ac:spMk id="47" creationId="{5B9E2EC9-81FD-CAE3-918A-741679EEFBB5}"/>
          </ac:spMkLst>
        </pc:spChg>
        <pc:spChg chg="mod">
          <ac:chgData name="Jagrit Khanna" userId="d4fa43fa-4abe-4d35-9d9a-736a10166904" providerId="ADAL" clId="{AF19150B-7718-4DB5-A973-A120292591B1}" dt="2024-04-30T13:31:57.148" v="7242"/>
          <ac:spMkLst>
            <pc:docMk/>
            <pc:sldMk cId="2893317613" sldId="2957"/>
            <ac:spMk id="47" creationId="{E0069ADF-4BAE-7B63-98BC-D867064AA513}"/>
          </ac:spMkLst>
        </pc:spChg>
        <pc:spChg chg="mod">
          <ac:chgData name="Jagrit Khanna" userId="d4fa43fa-4abe-4d35-9d9a-736a10166904" providerId="ADAL" clId="{AF19150B-7718-4DB5-A973-A120292591B1}" dt="2024-04-30T05:45:02.834" v="265"/>
          <ac:spMkLst>
            <pc:docMk/>
            <pc:sldMk cId="2893317613" sldId="2957"/>
            <ac:spMk id="48" creationId="{66A28F12-E6C6-9085-651E-3EE60C401502}"/>
          </ac:spMkLst>
        </pc:spChg>
        <pc:spChg chg="mod">
          <ac:chgData name="Jagrit Khanna" userId="d4fa43fa-4abe-4d35-9d9a-736a10166904" providerId="ADAL" clId="{AF19150B-7718-4DB5-A973-A120292591B1}" dt="2024-04-30T13:31:57.148" v="7242"/>
          <ac:spMkLst>
            <pc:docMk/>
            <pc:sldMk cId="2893317613" sldId="2957"/>
            <ac:spMk id="48" creationId="{C179B055-51E3-9E8E-CCDB-9CBBF6A38D8A}"/>
          </ac:spMkLst>
        </pc:spChg>
        <pc:spChg chg="mod">
          <ac:chgData name="Jagrit Khanna" userId="d4fa43fa-4abe-4d35-9d9a-736a10166904" providerId="ADAL" clId="{AF19150B-7718-4DB5-A973-A120292591B1}" dt="2024-04-30T13:31:57.148" v="7242"/>
          <ac:spMkLst>
            <pc:docMk/>
            <pc:sldMk cId="2893317613" sldId="2957"/>
            <ac:spMk id="49" creationId="{38F1623D-5EB1-991C-A044-B7B8A6474275}"/>
          </ac:spMkLst>
        </pc:spChg>
        <pc:spChg chg="mod">
          <ac:chgData name="Jagrit Khanna" userId="d4fa43fa-4abe-4d35-9d9a-736a10166904" providerId="ADAL" clId="{AF19150B-7718-4DB5-A973-A120292591B1}" dt="2024-04-30T05:45:02.834" v="265"/>
          <ac:spMkLst>
            <pc:docMk/>
            <pc:sldMk cId="2893317613" sldId="2957"/>
            <ac:spMk id="49" creationId="{3BEFA712-2357-F435-400D-D2108BE4036F}"/>
          </ac:spMkLst>
        </pc:spChg>
        <pc:spChg chg="mod">
          <ac:chgData name="Jagrit Khanna" userId="d4fa43fa-4abe-4d35-9d9a-736a10166904" providerId="ADAL" clId="{AF19150B-7718-4DB5-A973-A120292591B1}" dt="2024-04-30T13:31:57.148" v="7242"/>
          <ac:spMkLst>
            <pc:docMk/>
            <pc:sldMk cId="2893317613" sldId="2957"/>
            <ac:spMk id="50" creationId="{271BD799-55FC-D309-DF1F-FD1F20B62D65}"/>
          </ac:spMkLst>
        </pc:spChg>
        <pc:spChg chg="mod">
          <ac:chgData name="Jagrit Khanna" userId="d4fa43fa-4abe-4d35-9d9a-736a10166904" providerId="ADAL" clId="{AF19150B-7718-4DB5-A973-A120292591B1}" dt="2024-04-30T05:45:02.834" v="265"/>
          <ac:spMkLst>
            <pc:docMk/>
            <pc:sldMk cId="2893317613" sldId="2957"/>
            <ac:spMk id="50" creationId="{30043FC8-F036-C110-30AB-7810AD1B95C8}"/>
          </ac:spMkLst>
        </pc:spChg>
        <pc:spChg chg="mod">
          <ac:chgData name="Jagrit Khanna" userId="d4fa43fa-4abe-4d35-9d9a-736a10166904" providerId="ADAL" clId="{AF19150B-7718-4DB5-A973-A120292591B1}" dt="2024-04-30T13:31:57.148" v="7242"/>
          <ac:spMkLst>
            <pc:docMk/>
            <pc:sldMk cId="2893317613" sldId="2957"/>
            <ac:spMk id="51" creationId="{9147CC60-FAF5-5FCB-E044-22669A566FF2}"/>
          </ac:spMkLst>
        </pc:spChg>
        <pc:spChg chg="mod">
          <ac:chgData name="Jagrit Khanna" userId="d4fa43fa-4abe-4d35-9d9a-736a10166904" providerId="ADAL" clId="{AF19150B-7718-4DB5-A973-A120292591B1}" dt="2024-04-30T05:45:02.834" v="265"/>
          <ac:spMkLst>
            <pc:docMk/>
            <pc:sldMk cId="2893317613" sldId="2957"/>
            <ac:spMk id="51" creationId="{9E7A806E-32BF-68B7-4564-5EC8320F25C1}"/>
          </ac:spMkLst>
        </pc:spChg>
        <pc:spChg chg="mod">
          <ac:chgData name="Jagrit Khanna" userId="d4fa43fa-4abe-4d35-9d9a-736a10166904" providerId="ADAL" clId="{AF19150B-7718-4DB5-A973-A120292591B1}" dt="2024-04-30T05:45:02.834" v="265"/>
          <ac:spMkLst>
            <pc:docMk/>
            <pc:sldMk cId="2893317613" sldId="2957"/>
            <ac:spMk id="52" creationId="{395EE9D4-3737-AEE7-F5A3-1CCC2F762EEB}"/>
          </ac:spMkLst>
        </pc:spChg>
        <pc:spChg chg="mod">
          <ac:chgData name="Jagrit Khanna" userId="d4fa43fa-4abe-4d35-9d9a-736a10166904" providerId="ADAL" clId="{AF19150B-7718-4DB5-A973-A120292591B1}" dt="2024-04-30T13:31:57.148" v="7242"/>
          <ac:spMkLst>
            <pc:docMk/>
            <pc:sldMk cId="2893317613" sldId="2957"/>
            <ac:spMk id="52" creationId="{54F58787-62F6-D6EC-739F-428DB38FF638}"/>
          </ac:spMkLst>
        </pc:spChg>
        <pc:spChg chg="mod">
          <ac:chgData name="Jagrit Khanna" userId="d4fa43fa-4abe-4d35-9d9a-736a10166904" providerId="ADAL" clId="{AF19150B-7718-4DB5-A973-A120292591B1}" dt="2024-04-30T05:45:02.834" v="265"/>
          <ac:spMkLst>
            <pc:docMk/>
            <pc:sldMk cId="2893317613" sldId="2957"/>
            <ac:spMk id="53" creationId="{BEC137CA-AB5B-4783-C6E1-5F4523E05BC8}"/>
          </ac:spMkLst>
        </pc:spChg>
        <pc:spChg chg="mod">
          <ac:chgData name="Jagrit Khanna" userId="d4fa43fa-4abe-4d35-9d9a-736a10166904" providerId="ADAL" clId="{AF19150B-7718-4DB5-A973-A120292591B1}" dt="2024-04-30T13:31:57.148" v="7242"/>
          <ac:spMkLst>
            <pc:docMk/>
            <pc:sldMk cId="2893317613" sldId="2957"/>
            <ac:spMk id="53" creationId="{E1410606-FD02-6C30-5B3C-BA8D5EEE7253}"/>
          </ac:spMkLst>
        </pc:spChg>
        <pc:spChg chg="mod">
          <ac:chgData name="Jagrit Khanna" userId="d4fa43fa-4abe-4d35-9d9a-736a10166904" providerId="ADAL" clId="{AF19150B-7718-4DB5-A973-A120292591B1}" dt="2024-04-30T05:45:02.834" v="265"/>
          <ac:spMkLst>
            <pc:docMk/>
            <pc:sldMk cId="2893317613" sldId="2957"/>
            <ac:spMk id="54" creationId="{0E007781-7A81-9494-2721-006E2495417F}"/>
          </ac:spMkLst>
        </pc:spChg>
        <pc:spChg chg="mod">
          <ac:chgData name="Jagrit Khanna" userId="d4fa43fa-4abe-4d35-9d9a-736a10166904" providerId="ADAL" clId="{AF19150B-7718-4DB5-A973-A120292591B1}" dt="2024-04-30T13:31:57.148" v="7242"/>
          <ac:spMkLst>
            <pc:docMk/>
            <pc:sldMk cId="2893317613" sldId="2957"/>
            <ac:spMk id="54" creationId="{9636EFAE-AF5F-A235-EDC3-126368E5EE7B}"/>
          </ac:spMkLst>
        </pc:spChg>
        <pc:spChg chg="mod">
          <ac:chgData name="Jagrit Khanna" userId="d4fa43fa-4abe-4d35-9d9a-736a10166904" providerId="ADAL" clId="{AF19150B-7718-4DB5-A973-A120292591B1}" dt="2024-04-30T13:31:57.148" v="7242"/>
          <ac:spMkLst>
            <pc:docMk/>
            <pc:sldMk cId="2893317613" sldId="2957"/>
            <ac:spMk id="55" creationId="{21C46F1B-A922-7DB9-4322-0D4915654846}"/>
          </ac:spMkLst>
        </pc:spChg>
        <pc:spChg chg="mod">
          <ac:chgData name="Jagrit Khanna" userId="d4fa43fa-4abe-4d35-9d9a-736a10166904" providerId="ADAL" clId="{AF19150B-7718-4DB5-A973-A120292591B1}" dt="2024-04-30T05:45:02.834" v="265"/>
          <ac:spMkLst>
            <pc:docMk/>
            <pc:sldMk cId="2893317613" sldId="2957"/>
            <ac:spMk id="55" creationId="{C31A3368-D2B3-0AAD-77C9-1F56F2408510}"/>
          </ac:spMkLst>
        </pc:spChg>
        <pc:spChg chg="add mod">
          <ac:chgData name="Jagrit Khanna" userId="d4fa43fa-4abe-4d35-9d9a-736a10166904" providerId="ADAL" clId="{AF19150B-7718-4DB5-A973-A120292591B1}" dt="2024-04-30T13:26:06.644" v="7000" actId="20577"/>
          <ac:spMkLst>
            <pc:docMk/>
            <pc:sldMk cId="2893317613" sldId="2957"/>
            <ac:spMk id="56" creationId="{4E66A46D-C34A-D375-1D10-C843B01F92DD}"/>
          </ac:spMkLst>
        </pc:spChg>
        <pc:spChg chg="add mod">
          <ac:chgData name="Jagrit Khanna" userId="d4fa43fa-4abe-4d35-9d9a-736a10166904" providerId="ADAL" clId="{AF19150B-7718-4DB5-A973-A120292591B1}" dt="2024-04-30T05:45:12.138" v="266"/>
          <ac:spMkLst>
            <pc:docMk/>
            <pc:sldMk cId="2893317613" sldId="2957"/>
            <ac:spMk id="57" creationId="{50507D5E-6EAC-62FD-B313-623D1E8C27C5}"/>
          </ac:spMkLst>
        </pc:spChg>
        <pc:spChg chg="add mod">
          <ac:chgData name="Jagrit Khanna" userId="d4fa43fa-4abe-4d35-9d9a-736a10166904" providerId="ADAL" clId="{AF19150B-7718-4DB5-A973-A120292591B1}" dt="2024-04-30T05:45:12.138" v="266"/>
          <ac:spMkLst>
            <pc:docMk/>
            <pc:sldMk cId="2893317613" sldId="2957"/>
            <ac:spMk id="58" creationId="{93A11521-3EBF-2F09-EA9F-9631EBBE997A}"/>
          </ac:spMkLst>
        </pc:spChg>
        <pc:spChg chg="add mod">
          <ac:chgData name="Jagrit Khanna" userId="d4fa43fa-4abe-4d35-9d9a-736a10166904" providerId="ADAL" clId="{AF19150B-7718-4DB5-A973-A120292591B1}" dt="2024-04-30T07:04:25.272" v="4045" actId="14100"/>
          <ac:spMkLst>
            <pc:docMk/>
            <pc:sldMk cId="2893317613" sldId="2957"/>
            <ac:spMk id="59" creationId="{38FC72F6-9405-2FCA-69AA-1BC0C1B844BE}"/>
          </ac:spMkLst>
        </pc:spChg>
        <pc:spChg chg="add mod">
          <ac:chgData name="Jagrit Khanna" userId="d4fa43fa-4abe-4d35-9d9a-736a10166904" providerId="ADAL" clId="{AF19150B-7718-4DB5-A973-A120292591B1}" dt="2024-04-30T07:04:30.829" v="4048" actId="1037"/>
          <ac:spMkLst>
            <pc:docMk/>
            <pc:sldMk cId="2893317613" sldId="2957"/>
            <ac:spMk id="60" creationId="{46A26D64-E691-1496-4A0B-7ABE61E81B6F}"/>
          </ac:spMkLst>
        </pc:spChg>
        <pc:spChg chg="mod">
          <ac:chgData name="Jagrit Khanna" userId="d4fa43fa-4abe-4d35-9d9a-736a10166904" providerId="ADAL" clId="{AF19150B-7718-4DB5-A973-A120292591B1}" dt="2024-04-30T13:31:57.148" v="7242"/>
          <ac:spMkLst>
            <pc:docMk/>
            <pc:sldMk cId="2893317613" sldId="2957"/>
            <ac:spMk id="62" creationId="{92B2699F-7F5C-F803-4CE5-C82AAF642CF1}"/>
          </ac:spMkLst>
        </pc:spChg>
        <pc:spChg chg="add mod">
          <ac:chgData name="Jagrit Khanna" userId="d4fa43fa-4abe-4d35-9d9a-736a10166904" providerId="ADAL" clId="{AF19150B-7718-4DB5-A973-A120292591B1}" dt="2024-04-30T05:52:26.201" v="756" actId="20577"/>
          <ac:spMkLst>
            <pc:docMk/>
            <pc:sldMk cId="2893317613" sldId="2957"/>
            <ac:spMk id="63" creationId="{EE35408B-342E-1A5D-26DB-3F8B1089550D}"/>
          </ac:spMkLst>
        </pc:spChg>
        <pc:spChg chg="add del mod">
          <ac:chgData name="Jagrit Khanna" userId="d4fa43fa-4abe-4d35-9d9a-736a10166904" providerId="ADAL" clId="{AF19150B-7718-4DB5-A973-A120292591B1}" dt="2024-04-30T13:28:46.011" v="7222" actId="478"/>
          <ac:spMkLst>
            <pc:docMk/>
            <pc:sldMk cId="2893317613" sldId="2957"/>
            <ac:spMk id="64" creationId="{375181A1-8C4F-16E1-2CCD-2184323BF287}"/>
          </ac:spMkLst>
        </pc:spChg>
        <pc:spChg chg="add del mod">
          <ac:chgData name="Jagrit Khanna" userId="d4fa43fa-4abe-4d35-9d9a-736a10166904" providerId="ADAL" clId="{AF19150B-7718-4DB5-A973-A120292591B1}" dt="2024-04-30T13:28:46.011" v="7222" actId="478"/>
          <ac:spMkLst>
            <pc:docMk/>
            <pc:sldMk cId="2893317613" sldId="2957"/>
            <ac:spMk id="65" creationId="{2529D1DF-9C2C-7D93-97C2-87EA0109C989}"/>
          </ac:spMkLst>
        </pc:spChg>
        <pc:spChg chg="add del mod">
          <ac:chgData name="Jagrit Khanna" userId="d4fa43fa-4abe-4d35-9d9a-736a10166904" providerId="ADAL" clId="{AF19150B-7718-4DB5-A973-A120292591B1}" dt="2024-04-30T13:28:46.011" v="7222" actId="478"/>
          <ac:spMkLst>
            <pc:docMk/>
            <pc:sldMk cId="2893317613" sldId="2957"/>
            <ac:spMk id="66" creationId="{0B467E4E-D32E-2A8C-ED33-798D32152AFA}"/>
          </ac:spMkLst>
        </pc:spChg>
        <pc:spChg chg="add del mod">
          <ac:chgData name="Jagrit Khanna" userId="d4fa43fa-4abe-4d35-9d9a-736a10166904" providerId="ADAL" clId="{AF19150B-7718-4DB5-A973-A120292591B1}" dt="2024-04-30T06:54:13.789" v="3459" actId="478"/>
          <ac:spMkLst>
            <pc:docMk/>
            <pc:sldMk cId="2893317613" sldId="2957"/>
            <ac:spMk id="67" creationId="{48E82DF6-6CCB-5D28-F497-903E831FD2FC}"/>
          </ac:spMkLst>
        </pc:spChg>
        <pc:spChg chg="mod">
          <ac:chgData name="Jagrit Khanna" userId="d4fa43fa-4abe-4d35-9d9a-736a10166904" providerId="ADAL" clId="{AF19150B-7718-4DB5-A973-A120292591B1}" dt="2024-04-30T13:31:57.148" v="7242"/>
          <ac:spMkLst>
            <pc:docMk/>
            <pc:sldMk cId="2893317613" sldId="2957"/>
            <ac:spMk id="67" creationId="{6B0F63C4-D5EA-274D-3F56-0816F4253942}"/>
          </ac:spMkLst>
        </pc:spChg>
        <pc:spChg chg="mod">
          <ac:chgData name="Jagrit Khanna" userId="d4fa43fa-4abe-4d35-9d9a-736a10166904" providerId="ADAL" clId="{AF19150B-7718-4DB5-A973-A120292591B1}" dt="2024-04-30T13:31:57.148" v="7242"/>
          <ac:spMkLst>
            <pc:docMk/>
            <pc:sldMk cId="2893317613" sldId="2957"/>
            <ac:spMk id="68" creationId="{15F4E098-6CD4-2EBB-2D6B-625646319648}"/>
          </ac:spMkLst>
        </pc:spChg>
        <pc:spChg chg="mod">
          <ac:chgData name="Jagrit Khanna" userId="d4fa43fa-4abe-4d35-9d9a-736a10166904" providerId="ADAL" clId="{AF19150B-7718-4DB5-A973-A120292591B1}" dt="2024-04-30T13:31:57.148" v="7242"/>
          <ac:spMkLst>
            <pc:docMk/>
            <pc:sldMk cId="2893317613" sldId="2957"/>
            <ac:spMk id="69" creationId="{E0CDE1B5-0AF3-45CE-9DE4-DC5786547514}"/>
          </ac:spMkLst>
        </pc:spChg>
        <pc:spChg chg="mod">
          <ac:chgData name="Jagrit Khanna" userId="d4fa43fa-4abe-4d35-9d9a-736a10166904" providerId="ADAL" clId="{AF19150B-7718-4DB5-A973-A120292591B1}" dt="2024-04-30T13:31:57.148" v="7242"/>
          <ac:spMkLst>
            <pc:docMk/>
            <pc:sldMk cId="2893317613" sldId="2957"/>
            <ac:spMk id="70" creationId="{E9197655-1912-20DA-6D28-299AD2DDDC47}"/>
          </ac:spMkLst>
        </pc:spChg>
        <pc:spChg chg="mod">
          <ac:chgData name="Jagrit Khanna" userId="d4fa43fa-4abe-4d35-9d9a-736a10166904" providerId="ADAL" clId="{AF19150B-7718-4DB5-A973-A120292591B1}" dt="2024-04-30T13:31:57.148" v="7242"/>
          <ac:spMkLst>
            <pc:docMk/>
            <pc:sldMk cId="2893317613" sldId="2957"/>
            <ac:spMk id="71" creationId="{D805BE4C-1EFE-B3EA-9B5A-12CFB0F36710}"/>
          </ac:spMkLst>
        </pc:spChg>
        <pc:spChg chg="mod">
          <ac:chgData name="Jagrit Khanna" userId="d4fa43fa-4abe-4d35-9d9a-736a10166904" providerId="ADAL" clId="{AF19150B-7718-4DB5-A973-A120292591B1}" dt="2024-04-30T13:31:57.148" v="7242"/>
          <ac:spMkLst>
            <pc:docMk/>
            <pc:sldMk cId="2893317613" sldId="2957"/>
            <ac:spMk id="72" creationId="{76BB261E-614C-B599-A7DA-0490D467DD9B}"/>
          </ac:spMkLst>
        </pc:spChg>
        <pc:spChg chg="mod">
          <ac:chgData name="Jagrit Khanna" userId="d4fa43fa-4abe-4d35-9d9a-736a10166904" providerId="ADAL" clId="{AF19150B-7718-4DB5-A973-A120292591B1}" dt="2024-04-30T13:31:57.148" v="7242"/>
          <ac:spMkLst>
            <pc:docMk/>
            <pc:sldMk cId="2893317613" sldId="2957"/>
            <ac:spMk id="73" creationId="{BF97E41A-E40C-43E8-D1B3-CAE7EE8CA4A2}"/>
          </ac:spMkLst>
        </pc:spChg>
        <pc:grpChg chg="add del mod">
          <ac:chgData name="Jagrit Khanna" userId="d4fa43fa-4abe-4d35-9d9a-736a10166904" providerId="ADAL" clId="{AF19150B-7718-4DB5-A973-A120292591B1}" dt="2024-04-30T05:54:06.213" v="896" actId="478"/>
          <ac:grpSpMkLst>
            <pc:docMk/>
            <pc:sldMk cId="2893317613" sldId="2957"/>
            <ac:grpSpMk id="10" creationId="{FBF59D44-D93B-250B-DD66-A6752AA2CA97}"/>
          </ac:grpSpMkLst>
        </pc:grpChg>
        <pc:grpChg chg="mod">
          <ac:chgData name="Jagrit Khanna" userId="d4fa43fa-4abe-4d35-9d9a-736a10166904" providerId="ADAL" clId="{AF19150B-7718-4DB5-A973-A120292591B1}" dt="2024-04-30T05:45:02.834" v="265"/>
          <ac:grpSpMkLst>
            <pc:docMk/>
            <pc:sldMk cId="2893317613" sldId="2957"/>
            <ac:grpSpMk id="12" creationId="{769BAF21-1695-E3BB-CE55-A81B62C3A52A}"/>
          </ac:grpSpMkLst>
        </pc:grpChg>
        <pc:grpChg chg="mod">
          <ac:chgData name="Jagrit Khanna" userId="d4fa43fa-4abe-4d35-9d9a-736a10166904" providerId="ADAL" clId="{AF19150B-7718-4DB5-A973-A120292591B1}" dt="2024-04-30T05:45:02.834" v="265"/>
          <ac:grpSpMkLst>
            <pc:docMk/>
            <pc:sldMk cId="2893317613" sldId="2957"/>
            <ac:grpSpMk id="13" creationId="{0327446F-5876-9A27-CCAD-71FC36551E93}"/>
          </ac:grpSpMkLst>
        </pc:grpChg>
        <pc:grpChg chg="mod">
          <ac:chgData name="Jagrit Khanna" userId="d4fa43fa-4abe-4d35-9d9a-736a10166904" providerId="ADAL" clId="{AF19150B-7718-4DB5-A973-A120292591B1}" dt="2024-04-30T05:45:02.834" v="265"/>
          <ac:grpSpMkLst>
            <pc:docMk/>
            <pc:sldMk cId="2893317613" sldId="2957"/>
            <ac:grpSpMk id="14" creationId="{2E5653F0-3572-CD66-1041-5869D1782EFA}"/>
          </ac:grpSpMkLst>
        </pc:grpChg>
        <pc:grpChg chg="add del mod">
          <ac:chgData name="Jagrit Khanna" userId="d4fa43fa-4abe-4d35-9d9a-736a10166904" providerId="ADAL" clId="{AF19150B-7718-4DB5-A973-A120292591B1}" dt="2024-04-30T13:31:10.161" v="7240" actId="478"/>
          <ac:grpSpMkLst>
            <pc:docMk/>
            <pc:sldMk cId="2893317613" sldId="2957"/>
            <ac:grpSpMk id="14" creationId="{D27D05DB-A73C-A498-F04D-083DCB2591EE}"/>
          </ac:grpSpMkLst>
        </pc:grpChg>
        <pc:grpChg chg="add mod">
          <ac:chgData name="Jagrit Khanna" userId="d4fa43fa-4abe-4d35-9d9a-736a10166904" providerId="ADAL" clId="{AF19150B-7718-4DB5-A973-A120292591B1}" dt="2024-04-30T13:31:57.148" v="7242"/>
          <ac:grpSpMkLst>
            <pc:docMk/>
            <pc:sldMk cId="2893317613" sldId="2957"/>
            <ac:grpSpMk id="18" creationId="{DA00136A-7F76-4B83-47B8-FF96125E8FB3}"/>
          </ac:grpSpMkLst>
        </pc:grpChg>
        <pc:grpChg chg="mod">
          <ac:chgData name="Jagrit Khanna" userId="d4fa43fa-4abe-4d35-9d9a-736a10166904" providerId="ADAL" clId="{AF19150B-7718-4DB5-A973-A120292591B1}" dt="2024-04-30T13:31:57.148" v="7242"/>
          <ac:grpSpMkLst>
            <pc:docMk/>
            <pc:sldMk cId="2893317613" sldId="2957"/>
            <ac:grpSpMk id="20" creationId="{12C2ACB5-19F6-4A22-7F4B-53154F868077}"/>
          </ac:grpSpMkLst>
        </pc:grpChg>
        <pc:grpChg chg="mod">
          <ac:chgData name="Jagrit Khanna" userId="d4fa43fa-4abe-4d35-9d9a-736a10166904" providerId="ADAL" clId="{AF19150B-7718-4DB5-A973-A120292591B1}" dt="2024-04-30T13:31:57.148" v="7242"/>
          <ac:grpSpMkLst>
            <pc:docMk/>
            <pc:sldMk cId="2893317613" sldId="2957"/>
            <ac:grpSpMk id="21" creationId="{B9132DCC-2013-04F2-7B44-E48C7FAE9FAA}"/>
          </ac:grpSpMkLst>
        </pc:grpChg>
        <pc:grpChg chg="mod">
          <ac:chgData name="Jagrit Khanna" userId="d4fa43fa-4abe-4d35-9d9a-736a10166904" providerId="ADAL" clId="{AF19150B-7718-4DB5-A973-A120292591B1}" dt="2024-04-30T05:45:02.834" v="265"/>
          <ac:grpSpMkLst>
            <pc:docMk/>
            <pc:sldMk cId="2893317613" sldId="2957"/>
            <ac:grpSpMk id="21" creationId="{BAB9DD62-1528-271E-78F6-69C5505968A2}"/>
          </ac:grpSpMkLst>
        </pc:grpChg>
        <pc:grpChg chg="mod">
          <ac:chgData name="Jagrit Khanna" userId="d4fa43fa-4abe-4d35-9d9a-736a10166904" providerId="ADAL" clId="{AF19150B-7718-4DB5-A973-A120292591B1}" dt="2024-04-30T13:31:57.148" v="7242"/>
          <ac:grpSpMkLst>
            <pc:docMk/>
            <pc:sldMk cId="2893317613" sldId="2957"/>
            <ac:grpSpMk id="22" creationId="{F265173E-870F-6429-DCBF-6DADE63877BA}"/>
          </ac:grpSpMkLst>
        </pc:grpChg>
        <pc:grpChg chg="mod">
          <ac:chgData name="Jagrit Khanna" userId="d4fa43fa-4abe-4d35-9d9a-736a10166904" providerId="ADAL" clId="{AF19150B-7718-4DB5-A973-A120292591B1}" dt="2024-04-30T05:45:02.834" v="265"/>
          <ac:grpSpMkLst>
            <pc:docMk/>
            <pc:sldMk cId="2893317613" sldId="2957"/>
            <ac:grpSpMk id="24" creationId="{D6C14D8B-8406-0B8E-8B2F-A45EDB40A2C8}"/>
          </ac:grpSpMkLst>
        </pc:grpChg>
        <pc:grpChg chg="mod">
          <ac:chgData name="Jagrit Khanna" userId="d4fa43fa-4abe-4d35-9d9a-736a10166904" providerId="ADAL" clId="{AF19150B-7718-4DB5-A973-A120292591B1}" dt="2024-04-30T13:31:57.148" v="7242"/>
          <ac:grpSpMkLst>
            <pc:docMk/>
            <pc:sldMk cId="2893317613" sldId="2957"/>
            <ac:grpSpMk id="29" creationId="{F855F554-C3BE-0D75-6E40-37E6C21576CD}"/>
          </ac:grpSpMkLst>
        </pc:grpChg>
        <pc:grpChg chg="mod">
          <ac:chgData name="Jagrit Khanna" userId="d4fa43fa-4abe-4d35-9d9a-736a10166904" providerId="ADAL" clId="{AF19150B-7718-4DB5-A973-A120292591B1}" dt="2024-04-30T13:31:57.148" v="7242"/>
          <ac:grpSpMkLst>
            <pc:docMk/>
            <pc:sldMk cId="2893317613" sldId="2957"/>
            <ac:grpSpMk id="32" creationId="{88426854-27C7-2383-2596-6C191792E043}"/>
          </ac:grpSpMkLst>
        </pc:grpChg>
        <pc:grpChg chg="mod">
          <ac:chgData name="Jagrit Khanna" userId="d4fa43fa-4abe-4d35-9d9a-736a10166904" providerId="ADAL" clId="{AF19150B-7718-4DB5-A973-A120292591B1}" dt="2024-04-30T05:45:02.834" v="265"/>
          <ac:grpSpMkLst>
            <pc:docMk/>
            <pc:sldMk cId="2893317613" sldId="2957"/>
            <ac:grpSpMk id="35" creationId="{6E7DEA6A-0996-09D7-D55C-8D584493D7EF}"/>
          </ac:grpSpMkLst>
        </pc:grpChg>
        <pc:grpChg chg="mod">
          <ac:chgData name="Jagrit Khanna" userId="d4fa43fa-4abe-4d35-9d9a-736a10166904" providerId="ADAL" clId="{AF19150B-7718-4DB5-A973-A120292591B1}" dt="2024-04-30T05:45:02.834" v="265"/>
          <ac:grpSpMkLst>
            <pc:docMk/>
            <pc:sldMk cId="2893317613" sldId="2957"/>
            <ac:grpSpMk id="36" creationId="{5813BA00-7EC9-2BD3-6674-E3794128F98A}"/>
          </ac:grpSpMkLst>
        </pc:grpChg>
        <pc:grpChg chg="mod">
          <ac:chgData name="Jagrit Khanna" userId="d4fa43fa-4abe-4d35-9d9a-736a10166904" providerId="ADAL" clId="{AF19150B-7718-4DB5-A973-A120292591B1}" dt="2024-04-30T05:45:02.834" v="265"/>
          <ac:grpSpMkLst>
            <pc:docMk/>
            <pc:sldMk cId="2893317613" sldId="2957"/>
            <ac:grpSpMk id="37" creationId="{D8538ED0-DF19-4354-1E63-30A50F0DB2B2}"/>
          </ac:grpSpMkLst>
        </pc:grpChg>
        <pc:grpChg chg="mod">
          <ac:chgData name="Jagrit Khanna" userId="d4fa43fa-4abe-4d35-9d9a-736a10166904" providerId="ADAL" clId="{AF19150B-7718-4DB5-A973-A120292591B1}" dt="2024-04-30T13:31:57.148" v="7242"/>
          <ac:grpSpMkLst>
            <pc:docMk/>
            <pc:sldMk cId="2893317613" sldId="2957"/>
            <ac:grpSpMk id="43" creationId="{680C1B02-156D-A0C6-A902-E3576EF1A00A}"/>
          </ac:grpSpMkLst>
        </pc:grpChg>
        <pc:grpChg chg="mod">
          <ac:chgData name="Jagrit Khanna" userId="d4fa43fa-4abe-4d35-9d9a-736a10166904" providerId="ADAL" clId="{AF19150B-7718-4DB5-A973-A120292591B1}" dt="2024-04-30T13:31:57.148" v="7242"/>
          <ac:grpSpMkLst>
            <pc:docMk/>
            <pc:sldMk cId="2893317613" sldId="2957"/>
            <ac:grpSpMk id="44" creationId="{1AEF174F-4947-6921-6535-25185E628F93}"/>
          </ac:grpSpMkLst>
        </pc:grpChg>
        <pc:grpChg chg="mod">
          <ac:chgData name="Jagrit Khanna" userId="d4fa43fa-4abe-4d35-9d9a-736a10166904" providerId="ADAL" clId="{AF19150B-7718-4DB5-A973-A120292591B1}" dt="2024-04-30T13:31:57.148" v="7242"/>
          <ac:grpSpMkLst>
            <pc:docMk/>
            <pc:sldMk cId="2893317613" sldId="2957"/>
            <ac:grpSpMk id="45" creationId="{03050105-915F-F376-539D-68F79CC32172}"/>
          </ac:grpSpMkLst>
        </pc:grpChg>
        <pc:grpChg chg="add del mod">
          <ac:chgData name="Jagrit Khanna" userId="d4fa43fa-4abe-4d35-9d9a-736a10166904" providerId="ADAL" clId="{AF19150B-7718-4DB5-A973-A120292591B1}" dt="2024-04-30T05:51:47.569" v="741" actId="165"/>
          <ac:grpSpMkLst>
            <pc:docMk/>
            <pc:sldMk cId="2893317613" sldId="2957"/>
            <ac:grpSpMk id="62" creationId="{41BE9589-0C59-AAFD-46BA-1CD5CA638D56}"/>
          </ac:grpSpMkLst>
        </pc:grpChg>
        <pc:graphicFrameChg chg="del">
          <ac:chgData name="Jagrit Khanna" userId="d4fa43fa-4abe-4d35-9d9a-736a10166904" providerId="ADAL" clId="{AF19150B-7718-4DB5-A973-A120292591B1}" dt="2024-04-30T05:36:52.176" v="148" actId="478"/>
          <ac:graphicFrameMkLst>
            <pc:docMk/>
            <pc:sldMk cId="2893317613" sldId="2957"/>
            <ac:graphicFrameMk id="2" creationId="{4C344310-B055-B9C8-4123-5AFAA1C4C4F9}"/>
          </ac:graphicFrameMkLst>
        </pc:graphicFrameChg>
        <pc:cxnChg chg="add mod topLvl">
          <ac:chgData name="Jagrit Khanna" userId="d4fa43fa-4abe-4d35-9d9a-736a10166904" providerId="ADAL" clId="{AF19150B-7718-4DB5-A973-A120292591B1}" dt="2024-04-30T05:54:20.960" v="908" actId="1035"/>
          <ac:cxnSpMkLst>
            <pc:docMk/>
            <pc:sldMk cId="2893317613" sldId="2957"/>
            <ac:cxnSpMk id="7" creationId="{43BDF846-505B-64C2-09CB-951C882ED683}"/>
          </ac:cxnSpMkLst>
        </pc:cxnChg>
        <pc:cxnChg chg="add mod">
          <ac:chgData name="Jagrit Khanna" userId="d4fa43fa-4abe-4d35-9d9a-736a10166904" providerId="ADAL" clId="{AF19150B-7718-4DB5-A973-A120292591B1}" dt="2024-04-30T06:54:06.146" v="3449" actId="14100"/>
          <ac:cxnSpMkLst>
            <pc:docMk/>
            <pc:sldMk cId="2893317613" sldId="2957"/>
            <ac:cxnSpMk id="61" creationId="{204515ED-DAD1-97E9-22BE-FF0ECD1419A0}"/>
          </ac:cxnSpMkLst>
        </pc:cxnChg>
      </pc:sldChg>
      <pc:sldChg chg="addSp delSp modSp del mod">
        <pc:chgData name="Jagrit Khanna" userId="d4fa43fa-4abe-4d35-9d9a-736a10166904" providerId="ADAL" clId="{AF19150B-7718-4DB5-A973-A120292591B1}" dt="2024-04-30T06:27:19.476" v="2685" actId="47"/>
        <pc:sldMkLst>
          <pc:docMk/>
          <pc:sldMk cId="1885393247" sldId="2964"/>
        </pc:sldMkLst>
        <pc:spChg chg="mod">
          <ac:chgData name="Jagrit Khanna" userId="d4fa43fa-4abe-4d35-9d9a-736a10166904" providerId="ADAL" clId="{AF19150B-7718-4DB5-A973-A120292591B1}" dt="2024-04-30T06:22:30.386" v="2327" actId="20577"/>
          <ac:spMkLst>
            <pc:docMk/>
            <pc:sldMk cId="1885393247" sldId="2964"/>
            <ac:spMk id="2" creationId="{468D3D26-57AF-800E-EE3A-7A67A095123C}"/>
          </ac:spMkLst>
        </pc:spChg>
        <pc:spChg chg="del">
          <ac:chgData name="Jagrit Khanna" userId="d4fa43fa-4abe-4d35-9d9a-736a10166904" providerId="ADAL" clId="{AF19150B-7718-4DB5-A973-A120292591B1}" dt="2024-04-30T06:07:45.950" v="1312" actId="478"/>
          <ac:spMkLst>
            <pc:docMk/>
            <pc:sldMk cId="1885393247" sldId="2964"/>
            <ac:spMk id="6" creationId="{C2A54626-F1BF-D253-FEC1-75F2B47C6F63}"/>
          </ac:spMkLst>
        </pc:spChg>
        <pc:spChg chg="mod">
          <ac:chgData name="Jagrit Khanna" userId="d4fa43fa-4abe-4d35-9d9a-736a10166904" providerId="ADAL" clId="{AF19150B-7718-4DB5-A973-A120292591B1}" dt="2024-04-30T06:17:30.576" v="1662" actId="20577"/>
          <ac:spMkLst>
            <pc:docMk/>
            <pc:sldMk cId="1885393247" sldId="2964"/>
            <ac:spMk id="8" creationId="{B07919BA-044A-C3D9-8B23-27EC47C7AE2F}"/>
          </ac:spMkLst>
        </pc:spChg>
        <pc:spChg chg="del">
          <ac:chgData name="Jagrit Khanna" userId="d4fa43fa-4abe-4d35-9d9a-736a10166904" providerId="ADAL" clId="{AF19150B-7718-4DB5-A973-A120292591B1}" dt="2024-04-30T06:07:49.397" v="1313" actId="478"/>
          <ac:spMkLst>
            <pc:docMk/>
            <pc:sldMk cId="1885393247" sldId="2964"/>
            <ac:spMk id="14" creationId="{3047B7FB-C057-CE47-3AFE-0A56837A3955}"/>
          </ac:spMkLst>
        </pc:spChg>
        <pc:spChg chg="del">
          <ac:chgData name="Jagrit Khanna" userId="d4fa43fa-4abe-4d35-9d9a-736a10166904" providerId="ADAL" clId="{AF19150B-7718-4DB5-A973-A120292591B1}" dt="2024-04-30T06:07:49.397" v="1313" actId="478"/>
          <ac:spMkLst>
            <pc:docMk/>
            <pc:sldMk cId="1885393247" sldId="2964"/>
            <ac:spMk id="15" creationId="{17A91E7E-8B80-68C0-7FBD-9EB8727788A1}"/>
          </ac:spMkLst>
        </pc:spChg>
        <pc:spChg chg="del">
          <ac:chgData name="Jagrit Khanna" userId="d4fa43fa-4abe-4d35-9d9a-736a10166904" providerId="ADAL" clId="{AF19150B-7718-4DB5-A973-A120292591B1}" dt="2024-04-30T06:07:49.397" v="1313" actId="478"/>
          <ac:spMkLst>
            <pc:docMk/>
            <pc:sldMk cId="1885393247" sldId="2964"/>
            <ac:spMk id="16" creationId="{A6288667-057E-52CC-6BF5-08D192DE28B0}"/>
          </ac:spMkLst>
        </pc:spChg>
        <pc:spChg chg="del">
          <ac:chgData name="Jagrit Khanna" userId="d4fa43fa-4abe-4d35-9d9a-736a10166904" providerId="ADAL" clId="{AF19150B-7718-4DB5-A973-A120292591B1}" dt="2024-04-30T06:07:49.397" v="1313" actId="478"/>
          <ac:spMkLst>
            <pc:docMk/>
            <pc:sldMk cId="1885393247" sldId="2964"/>
            <ac:spMk id="17" creationId="{C3F8B2EF-9313-E293-3C6B-959D365F8C8B}"/>
          </ac:spMkLst>
        </pc:spChg>
        <pc:spChg chg="del">
          <ac:chgData name="Jagrit Khanna" userId="d4fa43fa-4abe-4d35-9d9a-736a10166904" providerId="ADAL" clId="{AF19150B-7718-4DB5-A973-A120292591B1}" dt="2024-04-30T06:07:49.397" v="1313" actId="478"/>
          <ac:spMkLst>
            <pc:docMk/>
            <pc:sldMk cId="1885393247" sldId="2964"/>
            <ac:spMk id="18" creationId="{DEAB9752-7D7C-02CF-813A-690C9400D84F}"/>
          </ac:spMkLst>
        </pc:spChg>
        <pc:spChg chg="del">
          <ac:chgData name="Jagrit Khanna" userId="d4fa43fa-4abe-4d35-9d9a-736a10166904" providerId="ADAL" clId="{AF19150B-7718-4DB5-A973-A120292591B1}" dt="2024-04-30T06:07:49.397" v="1313" actId="478"/>
          <ac:spMkLst>
            <pc:docMk/>
            <pc:sldMk cId="1885393247" sldId="2964"/>
            <ac:spMk id="19" creationId="{443F302B-1324-876E-4C18-8D7097409132}"/>
          </ac:spMkLst>
        </pc:spChg>
        <pc:spChg chg="del">
          <ac:chgData name="Jagrit Khanna" userId="d4fa43fa-4abe-4d35-9d9a-736a10166904" providerId="ADAL" clId="{AF19150B-7718-4DB5-A973-A120292591B1}" dt="2024-04-30T06:07:49.397" v="1313" actId="478"/>
          <ac:spMkLst>
            <pc:docMk/>
            <pc:sldMk cId="1885393247" sldId="2964"/>
            <ac:spMk id="20" creationId="{54F5AF4B-AD62-7AC4-30B9-0A655CDA2136}"/>
          </ac:spMkLst>
        </pc:spChg>
        <pc:spChg chg="del">
          <ac:chgData name="Jagrit Khanna" userId="d4fa43fa-4abe-4d35-9d9a-736a10166904" providerId="ADAL" clId="{AF19150B-7718-4DB5-A973-A120292591B1}" dt="2024-04-30T06:07:49.397" v="1313" actId="478"/>
          <ac:spMkLst>
            <pc:docMk/>
            <pc:sldMk cId="1885393247" sldId="2964"/>
            <ac:spMk id="21" creationId="{2D114766-9DB6-A5AC-9AE8-FFF684773533}"/>
          </ac:spMkLst>
        </pc:spChg>
        <pc:spChg chg="add mod topLvl">
          <ac:chgData name="Jagrit Khanna" userId="d4fa43fa-4abe-4d35-9d9a-736a10166904" providerId="ADAL" clId="{AF19150B-7718-4DB5-A973-A120292591B1}" dt="2024-04-30T06:13:51.158" v="1544" actId="164"/>
          <ac:spMkLst>
            <pc:docMk/>
            <pc:sldMk cId="1885393247" sldId="2964"/>
            <ac:spMk id="22" creationId="{37E15C28-316D-3BF1-8405-D8B5849E7EDD}"/>
          </ac:spMkLst>
        </pc:spChg>
        <pc:spChg chg="mod">
          <ac:chgData name="Jagrit Khanna" userId="d4fa43fa-4abe-4d35-9d9a-736a10166904" providerId="ADAL" clId="{AF19150B-7718-4DB5-A973-A120292591B1}" dt="2024-04-30T06:13:39.319" v="1522" actId="165"/>
          <ac:spMkLst>
            <pc:docMk/>
            <pc:sldMk cId="1885393247" sldId="2964"/>
            <ac:spMk id="24" creationId="{B2D1E4DD-1B56-9088-A84C-2354EB8BD7BC}"/>
          </ac:spMkLst>
        </pc:spChg>
        <pc:spChg chg="mod">
          <ac:chgData name="Jagrit Khanna" userId="d4fa43fa-4abe-4d35-9d9a-736a10166904" providerId="ADAL" clId="{AF19150B-7718-4DB5-A973-A120292591B1}" dt="2024-04-30T06:13:39.319" v="1522" actId="165"/>
          <ac:spMkLst>
            <pc:docMk/>
            <pc:sldMk cId="1885393247" sldId="2964"/>
            <ac:spMk id="27" creationId="{3CA789D7-9BCE-12A5-BD77-67C79EC2326A}"/>
          </ac:spMkLst>
        </pc:spChg>
        <pc:spChg chg="mod">
          <ac:chgData name="Jagrit Khanna" userId="d4fa43fa-4abe-4d35-9d9a-736a10166904" providerId="ADAL" clId="{AF19150B-7718-4DB5-A973-A120292591B1}" dt="2024-04-30T06:09:46.392" v="1344"/>
          <ac:spMkLst>
            <pc:docMk/>
            <pc:sldMk cId="1885393247" sldId="2964"/>
            <ac:spMk id="36" creationId="{EBCAADA3-0CA0-BB67-745E-A96F42CBC9D7}"/>
          </ac:spMkLst>
        </pc:spChg>
        <pc:spChg chg="add mod topLvl">
          <ac:chgData name="Jagrit Khanna" userId="d4fa43fa-4abe-4d35-9d9a-736a10166904" providerId="ADAL" clId="{AF19150B-7718-4DB5-A973-A120292591B1}" dt="2024-04-30T06:13:51.158" v="1544" actId="164"/>
          <ac:spMkLst>
            <pc:docMk/>
            <pc:sldMk cId="1885393247" sldId="2964"/>
            <ac:spMk id="38" creationId="{80F7257C-B578-E051-C2CB-2CD2667ACD4B}"/>
          </ac:spMkLst>
        </pc:spChg>
        <pc:spChg chg="add mod topLvl">
          <ac:chgData name="Jagrit Khanna" userId="d4fa43fa-4abe-4d35-9d9a-736a10166904" providerId="ADAL" clId="{AF19150B-7718-4DB5-A973-A120292591B1}" dt="2024-04-30T06:13:51.158" v="1544" actId="164"/>
          <ac:spMkLst>
            <pc:docMk/>
            <pc:sldMk cId="1885393247" sldId="2964"/>
            <ac:spMk id="39" creationId="{94148906-24CF-1B3F-6D6B-FF20880C53FD}"/>
          </ac:spMkLst>
        </pc:spChg>
        <pc:spChg chg="add mod">
          <ac:chgData name="Jagrit Khanna" userId="d4fa43fa-4abe-4d35-9d9a-736a10166904" providerId="ADAL" clId="{AF19150B-7718-4DB5-A973-A120292591B1}" dt="2024-04-30T06:16:26.366" v="1632" actId="1037"/>
          <ac:spMkLst>
            <pc:docMk/>
            <pc:sldMk cId="1885393247" sldId="2964"/>
            <ac:spMk id="47" creationId="{8A0830A1-25C0-BE87-4FE2-6FC85E45B84B}"/>
          </ac:spMkLst>
        </pc:spChg>
        <pc:spChg chg="add mod">
          <ac:chgData name="Jagrit Khanna" userId="d4fa43fa-4abe-4d35-9d9a-736a10166904" providerId="ADAL" clId="{AF19150B-7718-4DB5-A973-A120292591B1}" dt="2024-04-30T06:16:26.366" v="1632" actId="1037"/>
          <ac:spMkLst>
            <pc:docMk/>
            <pc:sldMk cId="1885393247" sldId="2964"/>
            <ac:spMk id="48" creationId="{9FA608A9-D729-1980-5B67-91BB94CD0D3E}"/>
          </ac:spMkLst>
        </pc:spChg>
        <pc:spChg chg="mod topLvl">
          <ac:chgData name="Jagrit Khanna" userId="d4fa43fa-4abe-4d35-9d9a-736a10166904" providerId="ADAL" clId="{AF19150B-7718-4DB5-A973-A120292591B1}" dt="2024-04-30T06:16:26.366" v="1632" actId="1037"/>
          <ac:spMkLst>
            <pc:docMk/>
            <pc:sldMk cId="1885393247" sldId="2964"/>
            <ac:spMk id="51" creationId="{21F3369D-9152-F1E7-A3EA-2003710EC0B5}"/>
          </ac:spMkLst>
        </pc:spChg>
        <pc:spChg chg="mod topLvl">
          <ac:chgData name="Jagrit Khanna" userId="d4fa43fa-4abe-4d35-9d9a-736a10166904" providerId="ADAL" clId="{AF19150B-7718-4DB5-A973-A120292591B1}" dt="2024-04-30T06:16:26.366" v="1632" actId="1037"/>
          <ac:spMkLst>
            <pc:docMk/>
            <pc:sldMk cId="1885393247" sldId="2964"/>
            <ac:spMk id="56" creationId="{05C0051B-1E86-93FD-97EB-CF184292998F}"/>
          </ac:spMkLst>
        </pc:spChg>
        <pc:spChg chg="mod topLvl">
          <ac:chgData name="Jagrit Khanna" userId="d4fa43fa-4abe-4d35-9d9a-736a10166904" providerId="ADAL" clId="{AF19150B-7718-4DB5-A973-A120292591B1}" dt="2024-04-30T06:16:26.366" v="1632" actId="1037"/>
          <ac:spMkLst>
            <pc:docMk/>
            <pc:sldMk cId="1885393247" sldId="2964"/>
            <ac:spMk id="57" creationId="{8EFF7006-D136-4C62-B1F7-F3BDAA3F8193}"/>
          </ac:spMkLst>
        </pc:spChg>
        <pc:spChg chg="mod">
          <ac:chgData name="Jagrit Khanna" userId="d4fa43fa-4abe-4d35-9d9a-736a10166904" providerId="ADAL" clId="{AF19150B-7718-4DB5-A973-A120292591B1}" dt="2024-04-30T06:14:04.251" v="1568" actId="165"/>
          <ac:spMkLst>
            <pc:docMk/>
            <pc:sldMk cId="1885393247" sldId="2964"/>
            <ac:spMk id="58" creationId="{C7B5A87B-A106-3618-55E6-98EB7C3F5977}"/>
          </ac:spMkLst>
        </pc:spChg>
        <pc:spChg chg="mod">
          <ac:chgData name="Jagrit Khanna" userId="d4fa43fa-4abe-4d35-9d9a-736a10166904" providerId="ADAL" clId="{AF19150B-7718-4DB5-A973-A120292591B1}" dt="2024-04-30T06:14:04.251" v="1568" actId="165"/>
          <ac:spMkLst>
            <pc:docMk/>
            <pc:sldMk cId="1885393247" sldId="2964"/>
            <ac:spMk id="60" creationId="{5923100F-5656-FB9F-7631-FAAF9EE62C1F}"/>
          </ac:spMkLst>
        </pc:spChg>
        <pc:spChg chg="add del mod">
          <ac:chgData name="Jagrit Khanna" userId="d4fa43fa-4abe-4d35-9d9a-736a10166904" providerId="ADAL" clId="{AF19150B-7718-4DB5-A973-A120292591B1}" dt="2024-04-30T06:16:48.439" v="1645" actId="478"/>
          <ac:spMkLst>
            <pc:docMk/>
            <pc:sldMk cId="1885393247" sldId="2964"/>
            <ac:spMk id="62" creationId="{39DEB623-8B15-EE4F-8CE9-285C438AB9CA}"/>
          </ac:spMkLst>
        </pc:spChg>
        <pc:spChg chg="add mod">
          <ac:chgData name="Jagrit Khanna" userId="d4fa43fa-4abe-4d35-9d9a-736a10166904" providerId="ADAL" clId="{AF19150B-7718-4DB5-A973-A120292591B1}" dt="2024-04-30T06:16:17.838" v="1622" actId="1076"/>
          <ac:spMkLst>
            <pc:docMk/>
            <pc:sldMk cId="1885393247" sldId="2964"/>
            <ac:spMk id="63" creationId="{03DA160F-9217-1CFE-5489-71E0064E477B}"/>
          </ac:spMkLst>
        </pc:spChg>
        <pc:spChg chg="add mod">
          <ac:chgData name="Jagrit Khanna" userId="d4fa43fa-4abe-4d35-9d9a-736a10166904" providerId="ADAL" clId="{AF19150B-7718-4DB5-A973-A120292591B1}" dt="2024-04-30T06:17:07.216" v="1652" actId="2085"/>
          <ac:spMkLst>
            <pc:docMk/>
            <pc:sldMk cId="1885393247" sldId="2964"/>
            <ac:spMk id="64" creationId="{C5EC95A4-12CA-FFAF-E6C4-240450477A48}"/>
          </ac:spMkLst>
        </pc:spChg>
        <pc:spChg chg="add mod">
          <ac:chgData name="Jagrit Khanna" userId="d4fa43fa-4abe-4d35-9d9a-736a10166904" providerId="ADAL" clId="{AF19150B-7718-4DB5-A973-A120292591B1}" dt="2024-04-30T06:23:47.319" v="2560" actId="14100"/>
          <ac:spMkLst>
            <pc:docMk/>
            <pc:sldMk cId="1885393247" sldId="2964"/>
            <ac:spMk id="67" creationId="{282B46A0-DF42-68DF-9CDA-D8E623F58764}"/>
          </ac:spMkLst>
        </pc:spChg>
        <pc:grpChg chg="add mod topLvl">
          <ac:chgData name="Jagrit Khanna" userId="d4fa43fa-4abe-4d35-9d9a-736a10166904" providerId="ADAL" clId="{AF19150B-7718-4DB5-A973-A120292591B1}" dt="2024-04-30T06:13:51.158" v="1544" actId="164"/>
          <ac:grpSpMkLst>
            <pc:docMk/>
            <pc:sldMk cId="1885393247" sldId="2964"/>
            <ac:grpSpMk id="23" creationId="{B726C92E-60F3-C6CC-91D6-E20840F1B233}"/>
          </ac:grpSpMkLst>
        </pc:grpChg>
        <pc:grpChg chg="add mod topLvl">
          <ac:chgData name="Jagrit Khanna" userId="d4fa43fa-4abe-4d35-9d9a-736a10166904" providerId="ADAL" clId="{AF19150B-7718-4DB5-A973-A120292591B1}" dt="2024-04-30T06:13:51.158" v="1544" actId="164"/>
          <ac:grpSpMkLst>
            <pc:docMk/>
            <pc:sldMk cId="1885393247" sldId="2964"/>
            <ac:grpSpMk id="26" creationId="{4C0C9F06-94E6-2D92-0D42-47D41864A5EA}"/>
          </ac:grpSpMkLst>
        </pc:grpChg>
        <pc:grpChg chg="add mod">
          <ac:chgData name="Jagrit Khanna" userId="d4fa43fa-4abe-4d35-9d9a-736a10166904" providerId="ADAL" clId="{AF19150B-7718-4DB5-A973-A120292591B1}" dt="2024-04-30T06:09:46.392" v="1344"/>
          <ac:grpSpMkLst>
            <pc:docMk/>
            <pc:sldMk cId="1885393247" sldId="2964"/>
            <ac:grpSpMk id="35" creationId="{0DE156EC-B58E-5A03-8F99-3FF5E212C15D}"/>
          </ac:grpSpMkLst>
        </pc:grpChg>
        <pc:grpChg chg="add del mod">
          <ac:chgData name="Jagrit Khanna" userId="d4fa43fa-4abe-4d35-9d9a-736a10166904" providerId="ADAL" clId="{AF19150B-7718-4DB5-A973-A120292591B1}" dt="2024-04-30T06:11:55.898" v="1445" actId="165"/>
          <ac:grpSpMkLst>
            <pc:docMk/>
            <pc:sldMk cId="1885393247" sldId="2964"/>
            <ac:grpSpMk id="42" creationId="{5E916077-8A78-7379-61B0-A98BF77A52FE}"/>
          </ac:grpSpMkLst>
        </pc:grpChg>
        <pc:grpChg chg="add del mod">
          <ac:chgData name="Jagrit Khanna" userId="d4fa43fa-4abe-4d35-9d9a-736a10166904" providerId="ADAL" clId="{AF19150B-7718-4DB5-A973-A120292591B1}" dt="2024-04-30T06:12:20.396" v="1451" actId="165"/>
          <ac:grpSpMkLst>
            <pc:docMk/>
            <pc:sldMk cId="1885393247" sldId="2964"/>
            <ac:grpSpMk id="45" creationId="{6D013A2F-0F3F-B870-2A9F-C48C454465FD}"/>
          </ac:grpSpMkLst>
        </pc:grpChg>
        <pc:grpChg chg="add del mod">
          <ac:chgData name="Jagrit Khanna" userId="d4fa43fa-4abe-4d35-9d9a-736a10166904" providerId="ADAL" clId="{AF19150B-7718-4DB5-A973-A120292591B1}" dt="2024-04-30T06:13:39.319" v="1522" actId="165"/>
          <ac:grpSpMkLst>
            <pc:docMk/>
            <pc:sldMk cId="1885393247" sldId="2964"/>
            <ac:grpSpMk id="46" creationId="{B1EB07A6-D689-8408-C181-A190618966D7}"/>
          </ac:grpSpMkLst>
        </pc:grpChg>
        <pc:grpChg chg="add mod">
          <ac:chgData name="Jagrit Khanna" userId="d4fa43fa-4abe-4d35-9d9a-736a10166904" providerId="ADAL" clId="{AF19150B-7718-4DB5-A973-A120292591B1}" dt="2024-04-30T06:16:26.366" v="1632" actId="1037"/>
          <ac:grpSpMkLst>
            <pc:docMk/>
            <pc:sldMk cId="1885393247" sldId="2964"/>
            <ac:grpSpMk id="49" creationId="{DA6BF3B2-8BEF-C4E7-C91C-8E2DFD92D1D5}"/>
          </ac:grpSpMkLst>
        </pc:grpChg>
        <pc:grpChg chg="add del mod">
          <ac:chgData name="Jagrit Khanna" userId="d4fa43fa-4abe-4d35-9d9a-736a10166904" providerId="ADAL" clId="{AF19150B-7718-4DB5-A973-A120292591B1}" dt="2024-04-30T06:14:04.251" v="1568" actId="165"/>
          <ac:grpSpMkLst>
            <pc:docMk/>
            <pc:sldMk cId="1885393247" sldId="2964"/>
            <ac:grpSpMk id="50" creationId="{D162C035-948C-73D7-1814-5E21A5E74942}"/>
          </ac:grpSpMkLst>
        </pc:grpChg>
        <pc:grpChg chg="mod topLvl">
          <ac:chgData name="Jagrit Khanna" userId="d4fa43fa-4abe-4d35-9d9a-736a10166904" providerId="ADAL" clId="{AF19150B-7718-4DB5-A973-A120292591B1}" dt="2024-04-30T06:16:26.366" v="1632" actId="1037"/>
          <ac:grpSpMkLst>
            <pc:docMk/>
            <pc:sldMk cId="1885393247" sldId="2964"/>
            <ac:grpSpMk id="52" creationId="{DD9F8863-4755-ABCE-EC88-585173508B9A}"/>
          </ac:grpSpMkLst>
        </pc:grpChg>
        <pc:grpChg chg="mod topLvl">
          <ac:chgData name="Jagrit Khanna" userId="d4fa43fa-4abe-4d35-9d9a-736a10166904" providerId="ADAL" clId="{AF19150B-7718-4DB5-A973-A120292591B1}" dt="2024-04-30T06:16:26.366" v="1632" actId="1037"/>
          <ac:grpSpMkLst>
            <pc:docMk/>
            <pc:sldMk cId="1885393247" sldId="2964"/>
            <ac:grpSpMk id="53" creationId="{51DAFE9C-16D6-AAE3-9637-0BC4B7E1633F}"/>
          </ac:grpSpMkLst>
        </pc:grpChg>
        <pc:picChg chg="del">
          <ac:chgData name="Jagrit Khanna" userId="d4fa43fa-4abe-4d35-9d9a-736a10166904" providerId="ADAL" clId="{AF19150B-7718-4DB5-A973-A120292591B1}" dt="2024-04-30T06:07:49.397" v="1313" actId="478"/>
          <ac:picMkLst>
            <pc:docMk/>
            <pc:sldMk cId="1885393247" sldId="2964"/>
            <ac:picMk id="12" creationId="{A320CFEC-9B3F-01C6-0875-EA222922698C}"/>
          </ac:picMkLst>
        </pc:picChg>
        <pc:picChg chg="del">
          <ac:chgData name="Jagrit Khanna" userId="d4fa43fa-4abe-4d35-9d9a-736a10166904" providerId="ADAL" clId="{AF19150B-7718-4DB5-A973-A120292591B1}" dt="2024-04-30T06:07:49.397" v="1313" actId="478"/>
          <ac:picMkLst>
            <pc:docMk/>
            <pc:sldMk cId="1885393247" sldId="2964"/>
            <ac:picMk id="13" creationId="{0D6D607B-DC68-99AC-4C11-0910DCA76217}"/>
          </ac:picMkLst>
        </pc:picChg>
        <pc:picChg chg="mod">
          <ac:chgData name="Jagrit Khanna" userId="d4fa43fa-4abe-4d35-9d9a-736a10166904" providerId="ADAL" clId="{AF19150B-7718-4DB5-A973-A120292591B1}" dt="2024-04-30T06:13:39.319" v="1522" actId="165"/>
          <ac:picMkLst>
            <pc:docMk/>
            <pc:sldMk cId="1885393247" sldId="2964"/>
            <ac:picMk id="25" creationId="{6A4166DB-B104-3DE2-6B30-25C9DEFEB7FB}"/>
          </ac:picMkLst>
        </pc:picChg>
        <pc:picChg chg="mod">
          <ac:chgData name="Jagrit Khanna" userId="d4fa43fa-4abe-4d35-9d9a-736a10166904" providerId="ADAL" clId="{AF19150B-7718-4DB5-A973-A120292591B1}" dt="2024-04-30T06:13:39.319" v="1522" actId="165"/>
          <ac:picMkLst>
            <pc:docMk/>
            <pc:sldMk cId="1885393247" sldId="2964"/>
            <ac:picMk id="28" creationId="{FF7A2062-5EF7-34B9-2036-E069EE4FE514}"/>
          </ac:picMkLst>
        </pc:picChg>
        <pc:picChg chg="mod">
          <ac:chgData name="Jagrit Khanna" userId="d4fa43fa-4abe-4d35-9d9a-736a10166904" providerId="ADAL" clId="{AF19150B-7718-4DB5-A973-A120292591B1}" dt="2024-04-30T06:09:46.392" v="1344"/>
          <ac:picMkLst>
            <pc:docMk/>
            <pc:sldMk cId="1885393247" sldId="2964"/>
            <ac:picMk id="37" creationId="{1F7A7451-B737-9B6B-9E23-1630FD368911}"/>
          </ac:picMkLst>
        </pc:picChg>
        <pc:picChg chg="mod">
          <ac:chgData name="Jagrit Khanna" userId="d4fa43fa-4abe-4d35-9d9a-736a10166904" providerId="ADAL" clId="{AF19150B-7718-4DB5-A973-A120292591B1}" dt="2024-04-30T06:14:04.251" v="1568" actId="165"/>
          <ac:picMkLst>
            <pc:docMk/>
            <pc:sldMk cId="1885393247" sldId="2964"/>
            <ac:picMk id="59" creationId="{55245B1B-D614-BD99-8078-931662B6BB0B}"/>
          </ac:picMkLst>
        </pc:picChg>
        <pc:picChg chg="mod">
          <ac:chgData name="Jagrit Khanna" userId="d4fa43fa-4abe-4d35-9d9a-736a10166904" providerId="ADAL" clId="{AF19150B-7718-4DB5-A973-A120292591B1}" dt="2024-04-30T06:14:04.251" v="1568" actId="165"/>
          <ac:picMkLst>
            <pc:docMk/>
            <pc:sldMk cId="1885393247" sldId="2964"/>
            <ac:picMk id="61" creationId="{416B39F2-37BC-8F9D-326B-2765D3BAC12C}"/>
          </ac:picMkLst>
        </pc:picChg>
        <pc:cxnChg chg="add mod topLvl">
          <ac:chgData name="Jagrit Khanna" userId="d4fa43fa-4abe-4d35-9d9a-736a10166904" providerId="ADAL" clId="{AF19150B-7718-4DB5-A973-A120292591B1}" dt="2024-04-30T06:13:51.158" v="1544" actId="164"/>
          <ac:cxnSpMkLst>
            <pc:docMk/>
            <pc:sldMk cId="1885393247" sldId="2964"/>
            <ac:cxnSpMk id="30" creationId="{7C10BC76-E684-2EF6-25BE-141A4BC4384F}"/>
          </ac:cxnSpMkLst>
        </pc:cxnChg>
        <pc:cxnChg chg="add mod topLvl">
          <ac:chgData name="Jagrit Khanna" userId="d4fa43fa-4abe-4d35-9d9a-736a10166904" providerId="ADAL" clId="{AF19150B-7718-4DB5-A973-A120292591B1}" dt="2024-04-30T06:13:51.158" v="1544" actId="164"/>
          <ac:cxnSpMkLst>
            <pc:docMk/>
            <pc:sldMk cId="1885393247" sldId="2964"/>
            <ac:cxnSpMk id="33" creationId="{E0DFFEEE-BAB3-1013-D8E7-65C74DB9380B}"/>
          </ac:cxnSpMkLst>
        </pc:cxnChg>
        <pc:cxnChg chg="mod topLvl">
          <ac:chgData name="Jagrit Khanna" userId="d4fa43fa-4abe-4d35-9d9a-736a10166904" providerId="ADAL" clId="{AF19150B-7718-4DB5-A973-A120292591B1}" dt="2024-04-30T06:16:26.366" v="1632" actId="1037"/>
          <ac:cxnSpMkLst>
            <pc:docMk/>
            <pc:sldMk cId="1885393247" sldId="2964"/>
            <ac:cxnSpMk id="54" creationId="{C5298BAE-82BC-3C5D-D3B2-CB64E36B6F18}"/>
          </ac:cxnSpMkLst>
        </pc:cxnChg>
        <pc:cxnChg chg="mod topLvl">
          <ac:chgData name="Jagrit Khanna" userId="d4fa43fa-4abe-4d35-9d9a-736a10166904" providerId="ADAL" clId="{AF19150B-7718-4DB5-A973-A120292591B1}" dt="2024-04-30T06:16:26.366" v="1632" actId="1037"/>
          <ac:cxnSpMkLst>
            <pc:docMk/>
            <pc:sldMk cId="1885393247" sldId="2964"/>
            <ac:cxnSpMk id="55" creationId="{A7586585-D07E-C6C0-8F1D-CCF05D60194F}"/>
          </ac:cxnSpMkLst>
        </pc:cxnChg>
        <pc:cxnChg chg="add mod">
          <ac:chgData name="Jagrit Khanna" userId="d4fa43fa-4abe-4d35-9d9a-736a10166904" providerId="ADAL" clId="{AF19150B-7718-4DB5-A973-A120292591B1}" dt="2024-04-30T06:17:01.912" v="1651" actId="692"/>
          <ac:cxnSpMkLst>
            <pc:docMk/>
            <pc:sldMk cId="1885393247" sldId="2964"/>
            <ac:cxnSpMk id="66" creationId="{3CB44E24-E96E-6E63-CEAB-9C443F567E26}"/>
          </ac:cxnSpMkLst>
        </pc:cxnChg>
      </pc:sldChg>
      <pc:sldChg chg="addSp delSp modSp mod">
        <pc:chgData name="Jagrit Khanna" userId="d4fa43fa-4abe-4d35-9d9a-736a10166904" providerId="ADAL" clId="{AF19150B-7718-4DB5-A973-A120292591B1}" dt="2024-04-30T13:51:11.534" v="7719" actId="20577"/>
        <pc:sldMkLst>
          <pc:docMk/>
          <pc:sldMk cId="3293877467" sldId="2965"/>
        </pc:sldMkLst>
        <pc:spChg chg="del">
          <ac:chgData name="Jagrit Khanna" userId="d4fa43fa-4abe-4d35-9d9a-736a10166904" providerId="ADAL" clId="{AF19150B-7718-4DB5-A973-A120292591B1}" dt="2024-04-30T06:56:31.656" v="3479" actId="478"/>
          <ac:spMkLst>
            <pc:docMk/>
            <pc:sldMk cId="3293877467" sldId="2965"/>
            <ac:spMk id="2" creationId="{902DC4CA-D5EF-F226-AF1B-0F177A8ADD71}"/>
          </ac:spMkLst>
        </pc:spChg>
        <pc:spChg chg="add mod">
          <ac:chgData name="Jagrit Khanna" userId="d4fa43fa-4abe-4d35-9d9a-736a10166904" providerId="ADAL" clId="{AF19150B-7718-4DB5-A973-A120292591B1}" dt="2024-04-30T11:51:42.961" v="6567" actId="207"/>
          <ac:spMkLst>
            <pc:docMk/>
            <pc:sldMk cId="3293877467" sldId="2965"/>
            <ac:spMk id="2" creationId="{DCB05EBA-38E8-BA80-F79D-6C6B11AFE58E}"/>
          </ac:spMkLst>
        </pc:spChg>
        <pc:spChg chg="del">
          <ac:chgData name="Jagrit Khanna" userId="d4fa43fa-4abe-4d35-9d9a-736a10166904" providerId="ADAL" clId="{AF19150B-7718-4DB5-A973-A120292591B1}" dt="2024-04-30T06:56:31.656" v="3479" actId="478"/>
          <ac:spMkLst>
            <pc:docMk/>
            <pc:sldMk cId="3293877467" sldId="2965"/>
            <ac:spMk id="3" creationId="{4DC82BA3-0435-1567-68AF-6B892B282CE5}"/>
          </ac:spMkLst>
        </pc:spChg>
        <pc:spChg chg="add mod">
          <ac:chgData name="Jagrit Khanna" userId="d4fa43fa-4abe-4d35-9d9a-736a10166904" providerId="ADAL" clId="{AF19150B-7718-4DB5-A973-A120292591B1}" dt="2024-04-30T13:47:49.877" v="7718" actId="1036"/>
          <ac:spMkLst>
            <pc:docMk/>
            <pc:sldMk cId="3293877467" sldId="2965"/>
            <ac:spMk id="3" creationId="{8D0A3C4D-605C-1DAF-1B96-B1BB97B78C70}"/>
          </ac:spMkLst>
        </pc:spChg>
        <pc:spChg chg="add mod topLvl">
          <ac:chgData name="Jagrit Khanna" userId="d4fa43fa-4abe-4d35-9d9a-736a10166904" providerId="ADAL" clId="{AF19150B-7718-4DB5-A973-A120292591B1}" dt="2024-04-30T06:57:03.667" v="3567" actId="165"/>
          <ac:spMkLst>
            <pc:docMk/>
            <pc:sldMk cId="3293877467" sldId="2965"/>
            <ac:spMk id="4" creationId="{4B440D87-6032-EF26-740A-C5D18C07B924}"/>
          </ac:spMkLst>
        </pc:spChg>
        <pc:spChg chg="mod">
          <ac:chgData name="Jagrit Khanna" userId="d4fa43fa-4abe-4d35-9d9a-736a10166904" providerId="ADAL" clId="{AF19150B-7718-4DB5-A973-A120292591B1}" dt="2024-04-30T06:56:53.549" v="3564" actId="33524"/>
          <ac:spMkLst>
            <pc:docMk/>
            <pc:sldMk cId="3293877467" sldId="2965"/>
            <ac:spMk id="5" creationId="{00000000-0000-0000-0000-000000000000}"/>
          </ac:spMkLst>
        </pc:spChg>
        <pc:spChg chg="add mod topLvl">
          <ac:chgData name="Jagrit Khanna" userId="d4fa43fa-4abe-4d35-9d9a-736a10166904" providerId="ADAL" clId="{AF19150B-7718-4DB5-A973-A120292591B1}" dt="2024-04-30T06:57:03.667" v="3567" actId="165"/>
          <ac:spMkLst>
            <pc:docMk/>
            <pc:sldMk cId="3293877467" sldId="2965"/>
            <ac:spMk id="6" creationId="{5AF2D754-431F-AB57-07BB-8A5A5E2EB664}"/>
          </ac:spMkLst>
        </pc:spChg>
        <pc:spChg chg="add mod topLvl">
          <ac:chgData name="Jagrit Khanna" userId="d4fa43fa-4abe-4d35-9d9a-736a10166904" providerId="ADAL" clId="{AF19150B-7718-4DB5-A973-A120292591B1}" dt="2024-04-30T06:57:03.667" v="3567" actId="165"/>
          <ac:spMkLst>
            <pc:docMk/>
            <pc:sldMk cId="3293877467" sldId="2965"/>
            <ac:spMk id="7" creationId="{73600A8D-98DA-74FD-A62B-99E49EE057A2}"/>
          </ac:spMkLst>
        </pc:spChg>
        <pc:spChg chg="add mod topLvl">
          <ac:chgData name="Jagrit Khanna" userId="d4fa43fa-4abe-4d35-9d9a-736a10166904" providerId="ADAL" clId="{AF19150B-7718-4DB5-A973-A120292591B1}" dt="2024-04-30T06:57:03.667" v="3567" actId="165"/>
          <ac:spMkLst>
            <pc:docMk/>
            <pc:sldMk cId="3293877467" sldId="2965"/>
            <ac:spMk id="8" creationId="{705B9184-4AEA-47E6-7749-344A94C42232}"/>
          </ac:spMkLst>
        </pc:spChg>
        <pc:spChg chg="add mod topLvl">
          <ac:chgData name="Jagrit Khanna" userId="d4fa43fa-4abe-4d35-9d9a-736a10166904" providerId="ADAL" clId="{AF19150B-7718-4DB5-A973-A120292591B1}" dt="2024-04-30T06:57:03.667" v="3567" actId="165"/>
          <ac:spMkLst>
            <pc:docMk/>
            <pc:sldMk cId="3293877467" sldId="2965"/>
            <ac:spMk id="10" creationId="{C812CE18-32EE-DD97-4EE4-66610CAAC233}"/>
          </ac:spMkLst>
        </pc:spChg>
        <pc:spChg chg="add mod topLvl">
          <ac:chgData name="Jagrit Khanna" userId="d4fa43fa-4abe-4d35-9d9a-736a10166904" providerId="ADAL" clId="{AF19150B-7718-4DB5-A973-A120292591B1}" dt="2024-04-30T06:57:03.667" v="3567" actId="165"/>
          <ac:spMkLst>
            <pc:docMk/>
            <pc:sldMk cId="3293877467" sldId="2965"/>
            <ac:spMk id="11" creationId="{F7542406-8118-2B6E-9822-9C7F477EA83E}"/>
          </ac:spMkLst>
        </pc:spChg>
        <pc:spChg chg="add mod topLvl">
          <ac:chgData name="Jagrit Khanna" userId="d4fa43fa-4abe-4d35-9d9a-736a10166904" providerId="ADAL" clId="{AF19150B-7718-4DB5-A973-A120292591B1}" dt="2024-04-30T06:57:03.667" v="3567" actId="165"/>
          <ac:spMkLst>
            <pc:docMk/>
            <pc:sldMk cId="3293877467" sldId="2965"/>
            <ac:spMk id="12" creationId="{6ED30F2F-0D14-A1D3-6BA3-9D3D6FF9E5E9}"/>
          </ac:spMkLst>
        </pc:spChg>
        <pc:spChg chg="add mod topLvl">
          <ac:chgData name="Jagrit Khanna" userId="d4fa43fa-4abe-4d35-9d9a-736a10166904" providerId="ADAL" clId="{AF19150B-7718-4DB5-A973-A120292591B1}" dt="2024-04-30T07:42:27.943" v="4877" actId="20578"/>
          <ac:spMkLst>
            <pc:docMk/>
            <pc:sldMk cId="3293877467" sldId="2965"/>
            <ac:spMk id="13" creationId="{DBE42C6B-43F0-5F10-F0E3-F398D063E110}"/>
          </ac:spMkLst>
        </pc:spChg>
        <pc:spChg chg="add mod topLvl">
          <ac:chgData name="Jagrit Khanna" userId="d4fa43fa-4abe-4d35-9d9a-736a10166904" providerId="ADAL" clId="{AF19150B-7718-4DB5-A973-A120292591B1}" dt="2024-04-30T07:42:31.677" v="4885" actId="1036"/>
          <ac:spMkLst>
            <pc:docMk/>
            <pc:sldMk cId="3293877467" sldId="2965"/>
            <ac:spMk id="14" creationId="{F173E0FD-4CDC-C961-61D9-D12301A13A21}"/>
          </ac:spMkLst>
        </pc:spChg>
        <pc:spChg chg="add mod topLvl">
          <ac:chgData name="Jagrit Khanna" userId="d4fa43fa-4abe-4d35-9d9a-736a10166904" providerId="ADAL" clId="{AF19150B-7718-4DB5-A973-A120292591B1}" dt="2024-04-30T06:57:03.667" v="3567" actId="165"/>
          <ac:spMkLst>
            <pc:docMk/>
            <pc:sldMk cId="3293877467" sldId="2965"/>
            <ac:spMk id="15" creationId="{0B17283F-5802-4FFE-BDC7-E6CE7CCE0E6D}"/>
          </ac:spMkLst>
        </pc:spChg>
        <pc:spChg chg="add mod topLvl">
          <ac:chgData name="Jagrit Khanna" userId="d4fa43fa-4abe-4d35-9d9a-736a10166904" providerId="ADAL" clId="{AF19150B-7718-4DB5-A973-A120292591B1}" dt="2024-04-30T06:57:03.667" v="3567" actId="165"/>
          <ac:spMkLst>
            <pc:docMk/>
            <pc:sldMk cId="3293877467" sldId="2965"/>
            <ac:spMk id="16" creationId="{65A625B9-EAA7-76DD-6671-348ACF9DCBB0}"/>
          </ac:spMkLst>
        </pc:spChg>
        <pc:spChg chg="add mod topLvl">
          <ac:chgData name="Jagrit Khanna" userId="d4fa43fa-4abe-4d35-9d9a-736a10166904" providerId="ADAL" clId="{AF19150B-7718-4DB5-A973-A120292591B1}" dt="2024-04-30T13:45:33.586" v="7628" actId="1035"/>
          <ac:spMkLst>
            <pc:docMk/>
            <pc:sldMk cId="3293877467" sldId="2965"/>
            <ac:spMk id="17" creationId="{8F48163D-D621-0FCA-FC9F-16FDF64110F9}"/>
          </ac:spMkLst>
        </pc:spChg>
        <pc:spChg chg="add mod topLvl">
          <ac:chgData name="Jagrit Khanna" userId="d4fa43fa-4abe-4d35-9d9a-736a10166904" providerId="ADAL" clId="{AF19150B-7718-4DB5-A973-A120292591B1}" dt="2024-04-30T06:57:03.667" v="3567" actId="165"/>
          <ac:spMkLst>
            <pc:docMk/>
            <pc:sldMk cId="3293877467" sldId="2965"/>
            <ac:spMk id="18" creationId="{9EF3A5C6-5CD5-7DE8-F2E7-D76FC3AF40C5}"/>
          </ac:spMkLst>
        </pc:spChg>
        <pc:spChg chg="add mod topLvl">
          <ac:chgData name="Jagrit Khanna" userId="d4fa43fa-4abe-4d35-9d9a-736a10166904" providerId="ADAL" clId="{AF19150B-7718-4DB5-A973-A120292591B1}" dt="2024-04-30T13:33:47.487" v="7263" actId="1076"/>
          <ac:spMkLst>
            <pc:docMk/>
            <pc:sldMk cId="3293877467" sldId="2965"/>
            <ac:spMk id="19" creationId="{BDA3E3EE-9579-8107-C89A-50ECBB29CE9C}"/>
          </ac:spMkLst>
        </pc:spChg>
        <pc:spChg chg="add mod topLvl">
          <ac:chgData name="Jagrit Khanna" userId="d4fa43fa-4abe-4d35-9d9a-736a10166904" providerId="ADAL" clId="{AF19150B-7718-4DB5-A973-A120292591B1}" dt="2024-04-30T13:34:33.809" v="7271" actId="20577"/>
          <ac:spMkLst>
            <pc:docMk/>
            <pc:sldMk cId="3293877467" sldId="2965"/>
            <ac:spMk id="20" creationId="{46E03205-4208-E4B6-9918-A8F771A9D2D3}"/>
          </ac:spMkLst>
        </pc:spChg>
        <pc:spChg chg="add mod topLvl">
          <ac:chgData name="Jagrit Khanna" userId="d4fa43fa-4abe-4d35-9d9a-736a10166904" providerId="ADAL" clId="{AF19150B-7718-4DB5-A973-A120292591B1}" dt="2024-04-30T13:34:16.395" v="7264" actId="14100"/>
          <ac:spMkLst>
            <pc:docMk/>
            <pc:sldMk cId="3293877467" sldId="2965"/>
            <ac:spMk id="21" creationId="{3D2F2D81-C5C2-03B5-754D-5EAAB6119565}"/>
          </ac:spMkLst>
        </pc:spChg>
        <pc:spChg chg="add mod topLvl">
          <ac:chgData name="Jagrit Khanna" userId="d4fa43fa-4abe-4d35-9d9a-736a10166904" providerId="ADAL" clId="{AF19150B-7718-4DB5-A973-A120292591B1}" dt="2024-04-30T07:09:22.186" v="4489" actId="14100"/>
          <ac:spMkLst>
            <pc:docMk/>
            <pc:sldMk cId="3293877467" sldId="2965"/>
            <ac:spMk id="22" creationId="{76924CE1-CC55-8DC8-EC5A-0740F3E559C1}"/>
          </ac:spMkLst>
        </pc:spChg>
        <pc:spChg chg="mod">
          <ac:chgData name="Jagrit Khanna" userId="d4fa43fa-4abe-4d35-9d9a-736a10166904" providerId="ADAL" clId="{AF19150B-7718-4DB5-A973-A120292591B1}" dt="2024-04-30T06:57:03.667" v="3567" actId="165"/>
          <ac:spMkLst>
            <pc:docMk/>
            <pc:sldMk cId="3293877467" sldId="2965"/>
            <ac:spMk id="25" creationId="{28D25DF9-689C-0F68-7969-F74113238B51}"/>
          </ac:spMkLst>
        </pc:spChg>
        <pc:spChg chg="add mod topLvl">
          <ac:chgData name="Jagrit Khanna" userId="d4fa43fa-4abe-4d35-9d9a-736a10166904" providerId="ADAL" clId="{AF19150B-7718-4DB5-A973-A120292591B1}" dt="2024-04-30T13:46:10.987" v="7674" actId="20577"/>
          <ac:spMkLst>
            <pc:docMk/>
            <pc:sldMk cId="3293877467" sldId="2965"/>
            <ac:spMk id="26" creationId="{5D9BC0F1-0569-C3A3-B968-A2F9AFB85A90}"/>
          </ac:spMkLst>
        </pc:spChg>
        <pc:spChg chg="add mod topLvl">
          <ac:chgData name="Jagrit Khanna" userId="d4fa43fa-4abe-4d35-9d9a-736a10166904" providerId="ADAL" clId="{AF19150B-7718-4DB5-A973-A120292591B1}" dt="2024-04-30T13:47:17.728" v="7686" actId="20577"/>
          <ac:spMkLst>
            <pc:docMk/>
            <pc:sldMk cId="3293877467" sldId="2965"/>
            <ac:spMk id="27" creationId="{6EBBD3F8-BDA0-017F-45C1-85CA1D90FC2E}"/>
          </ac:spMkLst>
        </pc:spChg>
        <pc:spChg chg="add mod topLvl">
          <ac:chgData name="Jagrit Khanna" userId="d4fa43fa-4abe-4d35-9d9a-736a10166904" providerId="ADAL" clId="{AF19150B-7718-4DB5-A973-A120292591B1}" dt="2024-04-30T13:33:09.385" v="7256" actId="21"/>
          <ac:spMkLst>
            <pc:docMk/>
            <pc:sldMk cId="3293877467" sldId="2965"/>
            <ac:spMk id="28" creationId="{C211E7FE-95CC-49F7-7EAC-2C4F3A455ECB}"/>
          </ac:spMkLst>
        </pc:spChg>
        <pc:spChg chg="add mod topLvl">
          <ac:chgData name="Jagrit Khanna" userId="d4fa43fa-4abe-4d35-9d9a-736a10166904" providerId="ADAL" clId="{AF19150B-7718-4DB5-A973-A120292591B1}" dt="2024-04-30T13:47:41.034" v="7717" actId="1076"/>
          <ac:spMkLst>
            <pc:docMk/>
            <pc:sldMk cId="3293877467" sldId="2965"/>
            <ac:spMk id="29" creationId="{FD87CF17-0CDF-618C-C952-640B051233B4}"/>
          </ac:spMkLst>
        </pc:spChg>
        <pc:spChg chg="add mod topLvl">
          <ac:chgData name="Jagrit Khanna" userId="d4fa43fa-4abe-4d35-9d9a-736a10166904" providerId="ADAL" clId="{AF19150B-7718-4DB5-A973-A120292591B1}" dt="2024-04-30T13:51:11.534" v="7719" actId="20577"/>
          <ac:spMkLst>
            <pc:docMk/>
            <pc:sldMk cId="3293877467" sldId="2965"/>
            <ac:spMk id="30" creationId="{0F742EDC-5041-649A-31C0-CF521AB0421D}"/>
          </ac:spMkLst>
        </pc:spChg>
        <pc:grpChg chg="add mod topLvl">
          <ac:chgData name="Jagrit Khanna" userId="d4fa43fa-4abe-4d35-9d9a-736a10166904" providerId="ADAL" clId="{AF19150B-7718-4DB5-A973-A120292591B1}" dt="2024-04-30T06:57:03.667" v="3567" actId="165"/>
          <ac:grpSpMkLst>
            <pc:docMk/>
            <pc:sldMk cId="3293877467" sldId="2965"/>
            <ac:grpSpMk id="23" creationId="{FEB26C14-6074-D831-F54B-88140F4E9799}"/>
          </ac:grpSpMkLst>
        </pc:grpChg>
        <pc:grpChg chg="add del mod">
          <ac:chgData name="Jagrit Khanna" userId="d4fa43fa-4abe-4d35-9d9a-736a10166904" providerId="ADAL" clId="{AF19150B-7718-4DB5-A973-A120292591B1}" dt="2024-04-30T06:57:03.667" v="3567" actId="165"/>
          <ac:grpSpMkLst>
            <pc:docMk/>
            <pc:sldMk cId="3293877467" sldId="2965"/>
            <ac:grpSpMk id="31" creationId="{1E1DEB1D-0D4E-14FF-F951-DA2C160A6667}"/>
          </ac:grpSpMkLst>
        </pc:grpChg>
        <pc:cxnChg chg="mod">
          <ac:chgData name="Jagrit Khanna" userId="d4fa43fa-4abe-4d35-9d9a-736a10166904" providerId="ADAL" clId="{AF19150B-7718-4DB5-A973-A120292591B1}" dt="2024-04-30T06:57:03.667" v="3567" actId="165"/>
          <ac:cxnSpMkLst>
            <pc:docMk/>
            <pc:sldMk cId="3293877467" sldId="2965"/>
            <ac:cxnSpMk id="24" creationId="{08033836-2C4A-56E8-E215-5521403DD69A}"/>
          </ac:cxnSpMkLst>
        </pc:cxnChg>
      </pc:sldChg>
      <pc:sldChg chg="del">
        <pc:chgData name="Jagrit Khanna" userId="d4fa43fa-4abe-4d35-9d9a-736a10166904" providerId="ADAL" clId="{AF19150B-7718-4DB5-A973-A120292591B1}" dt="2024-04-30T07:54:13.001" v="5427" actId="47"/>
        <pc:sldMkLst>
          <pc:docMk/>
          <pc:sldMk cId="2935437031" sldId="2966"/>
        </pc:sldMkLst>
      </pc:sldChg>
      <pc:sldChg chg="del">
        <pc:chgData name="Jagrit Khanna" userId="d4fa43fa-4abe-4d35-9d9a-736a10166904" providerId="ADAL" clId="{AF19150B-7718-4DB5-A973-A120292591B1}" dt="2024-04-30T07:54:13.001" v="5427" actId="47"/>
        <pc:sldMkLst>
          <pc:docMk/>
          <pc:sldMk cId="689441736" sldId="2967"/>
        </pc:sldMkLst>
      </pc:sldChg>
      <pc:sldChg chg="del">
        <pc:chgData name="Jagrit Khanna" userId="d4fa43fa-4abe-4d35-9d9a-736a10166904" providerId="ADAL" clId="{AF19150B-7718-4DB5-A973-A120292591B1}" dt="2024-04-30T07:54:13.001" v="5427" actId="47"/>
        <pc:sldMkLst>
          <pc:docMk/>
          <pc:sldMk cId="905709317" sldId="2968"/>
        </pc:sldMkLst>
      </pc:sldChg>
      <pc:sldChg chg="del">
        <pc:chgData name="Jagrit Khanna" userId="d4fa43fa-4abe-4d35-9d9a-736a10166904" providerId="ADAL" clId="{AF19150B-7718-4DB5-A973-A120292591B1}" dt="2024-04-30T07:54:13.001" v="5427" actId="47"/>
        <pc:sldMkLst>
          <pc:docMk/>
          <pc:sldMk cId="3784067634" sldId="2969"/>
        </pc:sldMkLst>
      </pc:sldChg>
      <pc:sldChg chg="del">
        <pc:chgData name="Jagrit Khanna" userId="d4fa43fa-4abe-4d35-9d9a-736a10166904" providerId="ADAL" clId="{AF19150B-7718-4DB5-A973-A120292591B1}" dt="2024-04-30T07:54:13.001" v="5427" actId="47"/>
        <pc:sldMkLst>
          <pc:docMk/>
          <pc:sldMk cId="1367142892" sldId="2970"/>
        </pc:sldMkLst>
      </pc:sldChg>
      <pc:sldChg chg="del">
        <pc:chgData name="Jagrit Khanna" userId="d4fa43fa-4abe-4d35-9d9a-736a10166904" providerId="ADAL" clId="{AF19150B-7718-4DB5-A973-A120292591B1}" dt="2024-04-30T07:54:13.001" v="5427" actId="47"/>
        <pc:sldMkLst>
          <pc:docMk/>
          <pc:sldMk cId="3676966409" sldId="2971"/>
        </pc:sldMkLst>
      </pc:sldChg>
      <pc:sldChg chg="del">
        <pc:chgData name="Jagrit Khanna" userId="d4fa43fa-4abe-4d35-9d9a-736a10166904" providerId="ADAL" clId="{AF19150B-7718-4DB5-A973-A120292591B1}" dt="2024-04-30T07:54:13.001" v="5427" actId="47"/>
        <pc:sldMkLst>
          <pc:docMk/>
          <pc:sldMk cId="2446920722" sldId="2972"/>
        </pc:sldMkLst>
      </pc:sldChg>
      <pc:sldChg chg="del">
        <pc:chgData name="Jagrit Khanna" userId="d4fa43fa-4abe-4d35-9d9a-736a10166904" providerId="ADAL" clId="{AF19150B-7718-4DB5-A973-A120292591B1}" dt="2024-04-30T07:45:30.639" v="4979" actId="47"/>
        <pc:sldMkLst>
          <pc:docMk/>
          <pc:sldMk cId="1772380235" sldId="2973"/>
        </pc:sldMkLst>
      </pc:sldChg>
      <pc:sldChg chg="del">
        <pc:chgData name="Jagrit Khanna" userId="d4fa43fa-4abe-4d35-9d9a-736a10166904" providerId="ADAL" clId="{AF19150B-7718-4DB5-A973-A120292591B1}" dt="2024-04-30T07:54:13.001" v="5427" actId="47"/>
        <pc:sldMkLst>
          <pc:docMk/>
          <pc:sldMk cId="2794491876" sldId="2974"/>
        </pc:sldMkLst>
      </pc:sldChg>
      <pc:sldChg chg="del">
        <pc:chgData name="Jagrit Khanna" userId="d4fa43fa-4abe-4d35-9d9a-736a10166904" providerId="ADAL" clId="{AF19150B-7718-4DB5-A973-A120292591B1}" dt="2024-04-30T07:54:13.001" v="5427" actId="47"/>
        <pc:sldMkLst>
          <pc:docMk/>
          <pc:sldMk cId="2578222303" sldId="2975"/>
        </pc:sldMkLst>
      </pc:sldChg>
      <pc:sldChg chg="del">
        <pc:chgData name="Jagrit Khanna" userId="d4fa43fa-4abe-4d35-9d9a-736a10166904" providerId="ADAL" clId="{AF19150B-7718-4DB5-A973-A120292591B1}" dt="2024-04-30T07:54:13.001" v="5427" actId="47"/>
        <pc:sldMkLst>
          <pc:docMk/>
          <pc:sldMk cId="1938699308" sldId="2976"/>
        </pc:sldMkLst>
      </pc:sldChg>
      <pc:sldChg chg="del">
        <pc:chgData name="Jagrit Khanna" userId="d4fa43fa-4abe-4d35-9d9a-736a10166904" providerId="ADAL" clId="{AF19150B-7718-4DB5-A973-A120292591B1}" dt="2024-04-30T07:54:13.001" v="5427" actId="47"/>
        <pc:sldMkLst>
          <pc:docMk/>
          <pc:sldMk cId="3870383883" sldId="2982"/>
        </pc:sldMkLst>
      </pc:sldChg>
      <pc:sldChg chg="del">
        <pc:chgData name="Jagrit Khanna" userId="d4fa43fa-4abe-4d35-9d9a-736a10166904" providerId="ADAL" clId="{AF19150B-7718-4DB5-A973-A120292591B1}" dt="2024-04-30T07:54:13.001" v="5427" actId="47"/>
        <pc:sldMkLst>
          <pc:docMk/>
          <pc:sldMk cId="2210988958" sldId="2984"/>
        </pc:sldMkLst>
      </pc:sldChg>
      <pc:sldChg chg="del">
        <pc:chgData name="Jagrit Khanna" userId="d4fa43fa-4abe-4d35-9d9a-736a10166904" providerId="ADAL" clId="{AF19150B-7718-4DB5-A973-A120292591B1}" dt="2024-04-30T07:54:13.001" v="5427" actId="47"/>
        <pc:sldMkLst>
          <pc:docMk/>
          <pc:sldMk cId="2058883716" sldId="2985"/>
        </pc:sldMkLst>
      </pc:sldChg>
      <pc:sldChg chg="del">
        <pc:chgData name="Jagrit Khanna" userId="d4fa43fa-4abe-4d35-9d9a-736a10166904" providerId="ADAL" clId="{AF19150B-7718-4DB5-A973-A120292591B1}" dt="2024-04-30T07:54:13.001" v="5427" actId="47"/>
        <pc:sldMkLst>
          <pc:docMk/>
          <pc:sldMk cId="2097768127" sldId="2987"/>
        </pc:sldMkLst>
      </pc:sldChg>
      <pc:sldChg chg="del">
        <pc:chgData name="Jagrit Khanna" userId="d4fa43fa-4abe-4d35-9d9a-736a10166904" providerId="ADAL" clId="{AF19150B-7718-4DB5-A973-A120292591B1}" dt="2024-04-30T07:54:13.001" v="5427" actId="47"/>
        <pc:sldMkLst>
          <pc:docMk/>
          <pc:sldMk cId="1170221129" sldId="2988"/>
        </pc:sldMkLst>
      </pc:sldChg>
      <pc:sldChg chg="del">
        <pc:chgData name="Jagrit Khanna" userId="d4fa43fa-4abe-4d35-9d9a-736a10166904" providerId="ADAL" clId="{AF19150B-7718-4DB5-A973-A120292591B1}" dt="2024-04-30T07:54:13.001" v="5427" actId="47"/>
        <pc:sldMkLst>
          <pc:docMk/>
          <pc:sldMk cId="2464151748" sldId="2990"/>
        </pc:sldMkLst>
      </pc:sldChg>
      <pc:sldChg chg="del">
        <pc:chgData name="Jagrit Khanna" userId="d4fa43fa-4abe-4d35-9d9a-736a10166904" providerId="ADAL" clId="{AF19150B-7718-4DB5-A973-A120292591B1}" dt="2024-04-30T07:54:13.001" v="5427" actId="47"/>
        <pc:sldMkLst>
          <pc:docMk/>
          <pc:sldMk cId="426492192" sldId="4520"/>
        </pc:sldMkLst>
      </pc:sldChg>
      <pc:sldChg chg="del">
        <pc:chgData name="Jagrit Khanna" userId="d4fa43fa-4abe-4d35-9d9a-736a10166904" providerId="ADAL" clId="{AF19150B-7718-4DB5-A973-A120292591B1}" dt="2024-04-30T07:54:13.001" v="5427" actId="47"/>
        <pc:sldMkLst>
          <pc:docMk/>
          <pc:sldMk cId="1142775440" sldId="4521"/>
        </pc:sldMkLst>
      </pc:sldChg>
      <pc:sldChg chg="del">
        <pc:chgData name="Jagrit Khanna" userId="d4fa43fa-4abe-4d35-9d9a-736a10166904" providerId="ADAL" clId="{AF19150B-7718-4DB5-A973-A120292591B1}" dt="2024-04-30T07:54:13.001" v="5427" actId="47"/>
        <pc:sldMkLst>
          <pc:docMk/>
          <pc:sldMk cId="233682239" sldId="4522"/>
        </pc:sldMkLst>
      </pc:sldChg>
      <pc:sldChg chg="del">
        <pc:chgData name="Jagrit Khanna" userId="d4fa43fa-4abe-4d35-9d9a-736a10166904" providerId="ADAL" clId="{AF19150B-7718-4DB5-A973-A120292591B1}" dt="2024-04-30T07:54:13.001" v="5427" actId="47"/>
        <pc:sldMkLst>
          <pc:docMk/>
          <pc:sldMk cId="269892379" sldId="4525"/>
        </pc:sldMkLst>
      </pc:sldChg>
      <pc:sldChg chg="del">
        <pc:chgData name="Jagrit Khanna" userId="d4fa43fa-4abe-4d35-9d9a-736a10166904" providerId="ADAL" clId="{AF19150B-7718-4DB5-A973-A120292591B1}" dt="2024-04-30T07:54:13.001" v="5427" actId="47"/>
        <pc:sldMkLst>
          <pc:docMk/>
          <pc:sldMk cId="244928883" sldId="4526"/>
        </pc:sldMkLst>
      </pc:sldChg>
      <pc:sldChg chg="del">
        <pc:chgData name="Jagrit Khanna" userId="d4fa43fa-4abe-4d35-9d9a-736a10166904" providerId="ADAL" clId="{AF19150B-7718-4DB5-A973-A120292591B1}" dt="2024-04-30T07:54:13.001" v="5427" actId="47"/>
        <pc:sldMkLst>
          <pc:docMk/>
          <pc:sldMk cId="227054434" sldId="4587"/>
        </pc:sldMkLst>
      </pc:sldChg>
      <pc:sldChg chg="del">
        <pc:chgData name="Jagrit Khanna" userId="d4fa43fa-4abe-4d35-9d9a-736a10166904" providerId="ADAL" clId="{AF19150B-7718-4DB5-A973-A120292591B1}" dt="2024-04-30T07:54:13.001" v="5427" actId="47"/>
        <pc:sldMkLst>
          <pc:docMk/>
          <pc:sldMk cId="4109767645" sldId="4589"/>
        </pc:sldMkLst>
      </pc:sldChg>
      <pc:sldChg chg="del">
        <pc:chgData name="Jagrit Khanna" userId="d4fa43fa-4abe-4d35-9d9a-736a10166904" providerId="ADAL" clId="{AF19150B-7718-4DB5-A973-A120292591B1}" dt="2024-04-30T07:54:13.001" v="5427" actId="47"/>
        <pc:sldMkLst>
          <pc:docMk/>
          <pc:sldMk cId="3268869383" sldId="4591"/>
        </pc:sldMkLst>
      </pc:sldChg>
      <pc:sldChg chg="del">
        <pc:chgData name="Jagrit Khanna" userId="d4fa43fa-4abe-4d35-9d9a-736a10166904" providerId="ADAL" clId="{AF19150B-7718-4DB5-A973-A120292591B1}" dt="2024-04-30T07:54:13.001" v="5427" actId="47"/>
        <pc:sldMkLst>
          <pc:docMk/>
          <pc:sldMk cId="1236139495" sldId="4593"/>
        </pc:sldMkLst>
      </pc:sldChg>
      <pc:sldChg chg="del">
        <pc:chgData name="Jagrit Khanna" userId="d4fa43fa-4abe-4d35-9d9a-736a10166904" providerId="ADAL" clId="{AF19150B-7718-4DB5-A973-A120292591B1}" dt="2024-04-30T07:54:13.001" v="5427" actId="47"/>
        <pc:sldMkLst>
          <pc:docMk/>
          <pc:sldMk cId="8351790" sldId="4602"/>
        </pc:sldMkLst>
      </pc:sldChg>
      <pc:sldChg chg="del">
        <pc:chgData name="Jagrit Khanna" userId="d4fa43fa-4abe-4d35-9d9a-736a10166904" providerId="ADAL" clId="{AF19150B-7718-4DB5-A973-A120292591B1}" dt="2024-04-30T07:54:15.031" v="5428" actId="47"/>
        <pc:sldMkLst>
          <pc:docMk/>
          <pc:sldMk cId="1805665511" sldId="4607"/>
        </pc:sldMkLst>
      </pc:sldChg>
      <pc:sldChg chg="del">
        <pc:chgData name="Jagrit Khanna" userId="d4fa43fa-4abe-4d35-9d9a-736a10166904" providerId="ADAL" clId="{AF19150B-7718-4DB5-A973-A120292591B1}" dt="2024-04-30T07:54:13.001" v="5427" actId="47"/>
        <pc:sldMkLst>
          <pc:docMk/>
          <pc:sldMk cId="1740471144" sldId="4608"/>
        </pc:sldMkLst>
      </pc:sldChg>
      <pc:sldChg chg="del">
        <pc:chgData name="Jagrit Khanna" userId="d4fa43fa-4abe-4d35-9d9a-736a10166904" providerId="ADAL" clId="{AF19150B-7718-4DB5-A973-A120292591B1}" dt="2024-04-30T07:54:13.001" v="5427" actId="47"/>
        <pc:sldMkLst>
          <pc:docMk/>
          <pc:sldMk cId="3307413916" sldId="4609"/>
        </pc:sldMkLst>
      </pc:sldChg>
      <pc:sldChg chg="del">
        <pc:chgData name="Jagrit Khanna" userId="d4fa43fa-4abe-4d35-9d9a-736a10166904" providerId="ADAL" clId="{AF19150B-7718-4DB5-A973-A120292591B1}" dt="2024-04-30T07:54:13.001" v="5427" actId="47"/>
        <pc:sldMkLst>
          <pc:docMk/>
          <pc:sldMk cId="3286201568" sldId="4610"/>
        </pc:sldMkLst>
      </pc:sldChg>
      <pc:sldChg chg="del">
        <pc:chgData name="Jagrit Khanna" userId="d4fa43fa-4abe-4d35-9d9a-736a10166904" providerId="ADAL" clId="{AF19150B-7718-4DB5-A973-A120292591B1}" dt="2024-04-30T07:54:13.001" v="5427" actId="47"/>
        <pc:sldMkLst>
          <pc:docMk/>
          <pc:sldMk cId="3514725246" sldId="4611"/>
        </pc:sldMkLst>
      </pc:sldChg>
      <pc:sldChg chg="del">
        <pc:chgData name="Jagrit Khanna" userId="d4fa43fa-4abe-4d35-9d9a-736a10166904" providerId="ADAL" clId="{AF19150B-7718-4DB5-A973-A120292591B1}" dt="2024-04-30T07:54:13.001" v="5427" actId="47"/>
        <pc:sldMkLst>
          <pc:docMk/>
          <pc:sldMk cId="1328973988" sldId="4612"/>
        </pc:sldMkLst>
      </pc:sldChg>
      <pc:sldChg chg="del">
        <pc:chgData name="Jagrit Khanna" userId="d4fa43fa-4abe-4d35-9d9a-736a10166904" providerId="ADAL" clId="{AF19150B-7718-4DB5-A973-A120292591B1}" dt="2024-04-30T07:54:13.001" v="5427" actId="47"/>
        <pc:sldMkLst>
          <pc:docMk/>
          <pc:sldMk cId="4125764647" sldId="4613"/>
        </pc:sldMkLst>
      </pc:sldChg>
      <pc:sldChg chg="del">
        <pc:chgData name="Jagrit Khanna" userId="d4fa43fa-4abe-4d35-9d9a-736a10166904" providerId="ADAL" clId="{AF19150B-7718-4DB5-A973-A120292591B1}" dt="2024-04-30T07:54:13.001" v="5427" actId="47"/>
        <pc:sldMkLst>
          <pc:docMk/>
          <pc:sldMk cId="2043454770" sldId="4614"/>
        </pc:sldMkLst>
      </pc:sldChg>
      <pc:sldChg chg="del">
        <pc:chgData name="Jagrit Khanna" userId="d4fa43fa-4abe-4d35-9d9a-736a10166904" providerId="ADAL" clId="{AF19150B-7718-4DB5-A973-A120292591B1}" dt="2024-04-30T07:54:13.001" v="5427" actId="47"/>
        <pc:sldMkLst>
          <pc:docMk/>
          <pc:sldMk cId="3447779833" sldId="4615"/>
        </pc:sldMkLst>
      </pc:sldChg>
      <pc:sldChg chg="del">
        <pc:chgData name="Jagrit Khanna" userId="d4fa43fa-4abe-4d35-9d9a-736a10166904" providerId="ADAL" clId="{AF19150B-7718-4DB5-A973-A120292591B1}" dt="2024-04-30T07:54:13.001" v="5427" actId="47"/>
        <pc:sldMkLst>
          <pc:docMk/>
          <pc:sldMk cId="3180733588" sldId="4617"/>
        </pc:sldMkLst>
      </pc:sldChg>
      <pc:sldChg chg="del">
        <pc:chgData name="Jagrit Khanna" userId="d4fa43fa-4abe-4d35-9d9a-736a10166904" providerId="ADAL" clId="{AF19150B-7718-4DB5-A973-A120292591B1}" dt="2024-04-30T07:54:13.001" v="5427" actId="47"/>
        <pc:sldMkLst>
          <pc:docMk/>
          <pc:sldMk cId="1096645210" sldId="4622"/>
        </pc:sldMkLst>
      </pc:sldChg>
      <pc:sldChg chg="addSp delSp modSp add mod">
        <pc:chgData name="Jagrit Khanna" userId="d4fa43fa-4abe-4d35-9d9a-736a10166904" providerId="ADAL" clId="{AF19150B-7718-4DB5-A973-A120292591B1}" dt="2024-04-30T13:29:48.097" v="7234" actId="1035"/>
        <pc:sldMkLst>
          <pc:docMk/>
          <pc:sldMk cId="4258858694" sldId="4623"/>
        </pc:sldMkLst>
        <pc:spChg chg="add del mod">
          <ac:chgData name="Jagrit Khanna" userId="d4fa43fa-4abe-4d35-9d9a-736a10166904" providerId="ADAL" clId="{AF19150B-7718-4DB5-A973-A120292591B1}" dt="2024-04-30T05:59:50.030" v="1201" actId="478"/>
          <ac:spMkLst>
            <pc:docMk/>
            <pc:sldMk cId="4258858694" sldId="4623"/>
            <ac:spMk id="2" creationId="{324ECDF7-425B-C043-25ED-FADE205CDA63}"/>
          </ac:spMkLst>
        </pc:spChg>
        <pc:spChg chg="del">
          <ac:chgData name="Jagrit Khanna" userId="d4fa43fa-4abe-4d35-9d9a-736a10166904" providerId="ADAL" clId="{AF19150B-7718-4DB5-A973-A120292591B1}" dt="2024-04-30T05:52:33.632" v="758" actId="478"/>
          <ac:spMkLst>
            <pc:docMk/>
            <pc:sldMk cId="4258858694" sldId="4623"/>
            <ac:spMk id="3" creationId="{7FA8B6F6-B1D1-A069-BFF9-F7A33CBC9E1F}"/>
          </ac:spMkLst>
        </pc:spChg>
        <pc:spChg chg="add mod">
          <ac:chgData name="Jagrit Khanna" userId="d4fa43fa-4abe-4d35-9d9a-736a10166904" providerId="ADAL" clId="{AF19150B-7718-4DB5-A973-A120292591B1}" dt="2024-04-30T13:28:26.555" v="7217" actId="1035"/>
          <ac:spMkLst>
            <pc:docMk/>
            <pc:sldMk cId="4258858694" sldId="4623"/>
            <ac:spMk id="3" creationId="{EF0DB9D7-612E-30A9-C162-3B69DC56E618}"/>
          </ac:spMkLst>
        </pc:spChg>
        <pc:spChg chg="add mod">
          <ac:chgData name="Jagrit Khanna" userId="d4fa43fa-4abe-4d35-9d9a-736a10166904" providerId="ADAL" clId="{AF19150B-7718-4DB5-A973-A120292591B1}" dt="2024-04-30T13:28:26.555" v="7217" actId="1035"/>
          <ac:spMkLst>
            <pc:docMk/>
            <pc:sldMk cId="4258858694" sldId="4623"/>
            <ac:spMk id="4" creationId="{5700E42E-B3EB-0DD6-61ED-46BA743EDA8F}"/>
          </ac:spMkLst>
        </pc:spChg>
        <pc:spChg chg="del">
          <ac:chgData name="Jagrit Khanna" userId="d4fa43fa-4abe-4d35-9d9a-736a10166904" providerId="ADAL" clId="{AF19150B-7718-4DB5-A973-A120292591B1}" dt="2024-04-30T05:52:33.632" v="758" actId="478"/>
          <ac:spMkLst>
            <pc:docMk/>
            <pc:sldMk cId="4258858694" sldId="4623"/>
            <ac:spMk id="4" creationId="{E75AB37A-0DE6-F571-5947-E7A33CFF6DEC}"/>
          </ac:spMkLst>
        </pc:spChg>
        <pc:spChg chg="mod">
          <ac:chgData name="Jagrit Khanna" userId="d4fa43fa-4abe-4d35-9d9a-736a10166904" providerId="ADAL" clId="{AF19150B-7718-4DB5-A973-A120292591B1}" dt="2024-04-30T06:54:33.413" v="3478" actId="20577"/>
          <ac:spMkLst>
            <pc:docMk/>
            <pc:sldMk cId="4258858694" sldId="4623"/>
            <ac:spMk id="5" creationId="{00000000-0000-0000-0000-000000000000}"/>
          </ac:spMkLst>
        </pc:spChg>
        <pc:spChg chg="add del mod">
          <ac:chgData name="Jagrit Khanna" userId="d4fa43fa-4abe-4d35-9d9a-736a10166904" providerId="ADAL" clId="{AF19150B-7718-4DB5-A973-A120292591B1}" dt="2024-04-30T05:59:50.030" v="1201" actId="478"/>
          <ac:spMkLst>
            <pc:docMk/>
            <pc:sldMk cId="4258858694" sldId="4623"/>
            <ac:spMk id="6" creationId="{6D1A0EA4-82CA-5456-F0AD-7C51BDC357AE}"/>
          </ac:spMkLst>
        </pc:spChg>
        <pc:spChg chg="add mod">
          <ac:chgData name="Jagrit Khanna" userId="d4fa43fa-4abe-4d35-9d9a-736a10166904" providerId="ADAL" clId="{AF19150B-7718-4DB5-A973-A120292591B1}" dt="2024-04-30T13:28:26.555" v="7217" actId="1035"/>
          <ac:spMkLst>
            <pc:docMk/>
            <pc:sldMk cId="4258858694" sldId="4623"/>
            <ac:spMk id="6" creationId="{749FB518-641B-0321-CECC-5AB99E0FDF8F}"/>
          </ac:spMkLst>
        </pc:spChg>
        <pc:spChg chg="add mod">
          <ac:chgData name="Jagrit Khanna" userId="d4fa43fa-4abe-4d35-9d9a-736a10166904" providerId="ADAL" clId="{AF19150B-7718-4DB5-A973-A120292591B1}" dt="2024-04-30T13:28:38.945" v="7221" actId="2085"/>
          <ac:spMkLst>
            <pc:docMk/>
            <pc:sldMk cId="4258858694" sldId="4623"/>
            <ac:spMk id="7" creationId="{C234DE77-59B9-1275-1441-3F3A70352807}"/>
          </ac:spMkLst>
        </pc:spChg>
        <pc:spChg chg="del">
          <ac:chgData name="Jagrit Khanna" userId="d4fa43fa-4abe-4d35-9d9a-736a10166904" providerId="ADAL" clId="{AF19150B-7718-4DB5-A973-A120292591B1}" dt="2024-04-30T05:52:33.632" v="758" actId="478"/>
          <ac:spMkLst>
            <pc:docMk/>
            <pc:sldMk cId="4258858694" sldId="4623"/>
            <ac:spMk id="8" creationId="{186B4A0A-B024-6154-6702-3378185C88A3}"/>
          </ac:spMkLst>
        </pc:spChg>
        <pc:spChg chg="del">
          <ac:chgData name="Jagrit Khanna" userId="d4fa43fa-4abe-4d35-9d9a-736a10166904" providerId="ADAL" clId="{AF19150B-7718-4DB5-A973-A120292591B1}" dt="2024-04-30T05:52:33.632" v="758" actId="478"/>
          <ac:spMkLst>
            <pc:docMk/>
            <pc:sldMk cId="4258858694" sldId="4623"/>
            <ac:spMk id="56" creationId="{4E66A46D-C34A-D375-1D10-C843B01F92DD}"/>
          </ac:spMkLst>
        </pc:spChg>
        <pc:spChg chg="del">
          <ac:chgData name="Jagrit Khanna" userId="d4fa43fa-4abe-4d35-9d9a-736a10166904" providerId="ADAL" clId="{AF19150B-7718-4DB5-A973-A120292591B1}" dt="2024-04-30T05:52:33.632" v="758" actId="478"/>
          <ac:spMkLst>
            <pc:docMk/>
            <pc:sldMk cId="4258858694" sldId="4623"/>
            <ac:spMk id="57" creationId="{50507D5E-6EAC-62FD-B313-623D1E8C27C5}"/>
          </ac:spMkLst>
        </pc:spChg>
        <pc:spChg chg="del">
          <ac:chgData name="Jagrit Khanna" userId="d4fa43fa-4abe-4d35-9d9a-736a10166904" providerId="ADAL" clId="{AF19150B-7718-4DB5-A973-A120292591B1}" dt="2024-04-30T05:52:33.632" v="758" actId="478"/>
          <ac:spMkLst>
            <pc:docMk/>
            <pc:sldMk cId="4258858694" sldId="4623"/>
            <ac:spMk id="58" creationId="{93A11521-3EBF-2F09-EA9F-9631EBBE997A}"/>
          </ac:spMkLst>
        </pc:spChg>
        <pc:spChg chg="del">
          <ac:chgData name="Jagrit Khanna" userId="d4fa43fa-4abe-4d35-9d9a-736a10166904" providerId="ADAL" clId="{AF19150B-7718-4DB5-A973-A120292591B1}" dt="2024-04-30T05:52:33.632" v="758" actId="478"/>
          <ac:spMkLst>
            <pc:docMk/>
            <pc:sldMk cId="4258858694" sldId="4623"/>
            <ac:spMk id="59" creationId="{38FC72F6-9405-2FCA-69AA-1BC0C1B844BE}"/>
          </ac:spMkLst>
        </pc:spChg>
        <pc:spChg chg="del">
          <ac:chgData name="Jagrit Khanna" userId="d4fa43fa-4abe-4d35-9d9a-736a10166904" providerId="ADAL" clId="{AF19150B-7718-4DB5-A973-A120292591B1}" dt="2024-04-30T05:52:33.632" v="758" actId="478"/>
          <ac:spMkLst>
            <pc:docMk/>
            <pc:sldMk cId="4258858694" sldId="4623"/>
            <ac:spMk id="60" creationId="{46A26D64-E691-1496-4A0B-7ABE61E81B6F}"/>
          </ac:spMkLst>
        </pc:spChg>
        <pc:spChg chg="del">
          <ac:chgData name="Jagrit Khanna" userId="d4fa43fa-4abe-4d35-9d9a-736a10166904" providerId="ADAL" clId="{AF19150B-7718-4DB5-A973-A120292591B1}" dt="2024-04-30T05:52:33.632" v="758" actId="478"/>
          <ac:spMkLst>
            <pc:docMk/>
            <pc:sldMk cId="4258858694" sldId="4623"/>
            <ac:spMk id="63" creationId="{EE35408B-342E-1A5D-26DB-3F8B1089550D}"/>
          </ac:spMkLst>
        </pc:spChg>
        <pc:spChg chg="mod">
          <ac:chgData name="Jagrit Khanna" userId="d4fa43fa-4abe-4d35-9d9a-736a10166904" providerId="ADAL" clId="{AF19150B-7718-4DB5-A973-A120292591B1}" dt="2024-04-30T05:52:47.525" v="759"/>
          <ac:spMkLst>
            <pc:docMk/>
            <pc:sldMk cId="4258858694" sldId="4623"/>
            <ac:spMk id="65" creationId="{D414F152-D081-5AD4-A161-A34BFBE141EA}"/>
          </ac:spMkLst>
        </pc:spChg>
        <pc:spChg chg="mod topLvl">
          <ac:chgData name="Jagrit Khanna" userId="d4fa43fa-4abe-4d35-9d9a-736a10166904" providerId="ADAL" clId="{AF19150B-7718-4DB5-A973-A120292591B1}" dt="2024-04-30T13:29:48.097" v="7234" actId="1035"/>
          <ac:spMkLst>
            <pc:docMk/>
            <pc:sldMk cId="4258858694" sldId="4623"/>
            <ac:spMk id="68" creationId="{9950AEC1-598A-E85F-03D6-349B8EEE6D1F}"/>
          </ac:spMkLst>
        </pc:spChg>
        <pc:spChg chg="mod topLvl">
          <ac:chgData name="Jagrit Khanna" userId="d4fa43fa-4abe-4d35-9d9a-736a10166904" providerId="ADAL" clId="{AF19150B-7718-4DB5-A973-A120292591B1}" dt="2024-04-30T13:29:48.097" v="7234" actId="1035"/>
          <ac:spMkLst>
            <pc:docMk/>
            <pc:sldMk cId="4258858694" sldId="4623"/>
            <ac:spMk id="69" creationId="{C9F4A799-47B9-F92C-B268-5466DBE93DFB}"/>
          </ac:spMkLst>
        </pc:spChg>
        <pc:spChg chg="mod topLvl">
          <ac:chgData name="Jagrit Khanna" userId="d4fa43fa-4abe-4d35-9d9a-736a10166904" providerId="ADAL" clId="{AF19150B-7718-4DB5-A973-A120292591B1}" dt="2024-04-30T13:29:48.097" v="7234" actId="1035"/>
          <ac:spMkLst>
            <pc:docMk/>
            <pc:sldMk cId="4258858694" sldId="4623"/>
            <ac:spMk id="70" creationId="{F888ECF6-613F-D7A1-6BBE-D7EC65F24848}"/>
          </ac:spMkLst>
        </pc:spChg>
        <pc:spChg chg="mod">
          <ac:chgData name="Jagrit Khanna" userId="d4fa43fa-4abe-4d35-9d9a-736a10166904" providerId="ADAL" clId="{AF19150B-7718-4DB5-A973-A120292591B1}" dt="2024-04-30T06:04:59.352" v="1206"/>
          <ac:spMkLst>
            <pc:docMk/>
            <pc:sldMk cId="4258858694" sldId="4623"/>
            <ac:spMk id="76" creationId="{42FB9CDD-EA0A-1D2E-B193-EFB85C1642CF}"/>
          </ac:spMkLst>
        </pc:spChg>
        <pc:grpChg chg="add del mod">
          <ac:chgData name="Jagrit Khanna" userId="d4fa43fa-4abe-4d35-9d9a-736a10166904" providerId="ADAL" clId="{AF19150B-7718-4DB5-A973-A120292591B1}" dt="2024-04-30T13:29:34.283" v="7223" actId="165"/>
          <ac:grpSpMkLst>
            <pc:docMk/>
            <pc:sldMk cId="4258858694" sldId="4623"/>
            <ac:grpSpMk id="2" creationId="{BD83FF1B-8628-690A-959B-19F98674E5BC}"/>
          </ac:grpSpMkLst>
        </pc:grpChg>
        <pc:grpChg chg="add del mod">
          <ac:chgData name="Jagrit Khanna" userId="d4fa43fa-4abe-4d35-9d9a-736a10166904" providerId="ADAL" clId="{AF19150B-7718-4DB5-A973-A120292591B1}" dt="2024-04-30T13:29:40.683" v="7226" actId="165"/>
          <ac:grpSpMkLst>
            <pc:docMk/>
            <pc:sldMk cId="4258858694" sldId="4623"/>
            <ac:grpSpMk id="8" creationId="{E2E12CF3-19C6-1F44-374C-72F093468AE8}"/>
          </ac:grpSpMkLst>
        </pc:grpChg>
        <pc:grpChg chg="del">
          <ac:chgData name="Jagrit Khanna" userId="d4fa43fa-4abe-4d35-9d9a-736a10166904" providerId="ADAL" clId="{AF19150B-7718-4DB5-A973-A120292591B1}" dt="2024-04-30T05:52:33.632" v="758" actId="478"/>
          <ac:grpSpMkLst>
            <pc:docMk/>
            <pc:sldMk cId="4258858694" sldId="4623"/>
            <ac:grpSpMk id="10" creationId="{FBF59D44-D93B-250B-DD66-A6752AA2CA97}"/>
          </ac:grpSpMkLst>
        </pc:grpChg>
        <pc:grpChg chg="add del mod">
          <ac:chgData name="Jagrit Khanna" userId="d4fa43fa-4abe-4d35-9d9a-736a10166904" providerId="ADAL" clId="{AF19150B-7718-4DB5-A973-A120292591B1}" dt="2024-04-30T05:59:51.406" v="1202" actId="478"/>
          <ac:grpSpMkLst>
            <pc:docMk/>
            <pc:sldMk cId="4258858694" sldId="4623"/>
            <ac:grpSpMk id="62" creationId="{9B662DA4-291F-68CA-49B4-175D5E82F951}"/>
          </ac:grpSpMkLst>
        </pc:grpChg>
        <pc:grpChg chg="add del mod">
          <ac:chgData name="Jagrit Khanna" userId="d4fa43fa-4abe-4d35-9d9a-736a10166904" providerId="ADAL" clId="{AF19150B-7718-4DB5-A973-A120292591B1}" dt="2024-04-30T06:06:10.737" v="1273" actId="165"/>
          <ac:grpSpMkLst>
            <pc:docMk/>
            <pc:sldMk cId="4258858694" sldId="4623"/>
            <ac:grpSpMk id="67" creationId="{9EE28445-CFCF-0F87-F6E1-F32EA50DF5F7}"/>
          </ac:grpSpMkLst>
        </pc:grpChg>
        <pc:grpChg chg="add mod">
          <ac:chgData name="Jagrit Khanna" userId="d4fa43fa-4abe-4d35-9d9a-736a10166904" providerId="ADAL" clId="{AF19150B-7718-4DB5-A973-A120292591B1}" dt="2024-04-30T06:07:06.432" v="1287" actId="14100"/>
          <ac:grpSpMkLst>
            <pc:docMk/>
            <pc:sldMk cId="4258858694" sldId="4623"/>
            <ac:grpSpMk id="74" creationId="{2C586125-F43E-E98A-2DC6-5032B9F1C51F}"/>
          </ac:grpSpMkLst>
        </pc:grpChg>
        <pc:picChg chg="mod">
          <ac:chgData name="Jagrit Khanna" userId="d4fa43fa-4abe-4d35-9d9a-736a10166904" providerId="ADAL" clId="{AF19150B-7718-4DB5-A973-A120292591B1}" dt="2024-04-30T05:52:47.525" v="759"/>
          <ac:picMkLst>
            <pc:docMk/>
            <pc:sldMk cId="4258858694" sldId="4623"/>
            <ac:picMk id="64" creationId="{FC16C539-BA93-D881-FEEE-9CAF323B36FC}"/>
          </ac:picMkLst>
        </pc:picChg>
        <pc:picChg chg="mod">
          <ac:chgData name="Jagrit Khanna" userId="d4fa43fa-4abe-4d35-9d9a-736a10166904" providerId="ADAL" clId="{AF19150B-7718-4DB5-A973-A120292591B1}" dt="2024-04-30T05:52:47.525" v="759"/>
          <ac:picMkLst>
            <pc:docMk/>
            <pc:sldMk cId="4258858694" sldId="4623"/>
            <ac:picMk id="66" creationId="{9F2205FC-F088-D648-6FDA-9CE07DD02EA6}"/>
          </ac:picMkLst>
        </pc:picChg>
        <pc:picChg chg="mod topLvl">
          <ac:chgData name="Jagrit Khanna" userId="d4fa43fa-4abe-4d35-9d9a-736a10166904" providerId="ADAL" clId="{AF19150B-7718-4DB5-A973-A120292591B1}" dt="2024-04-30T13:29:48.097" v="7234" actId="1035"/>
          <ac:picMkLst>
            <pc:docMk/>
            <pc:sldMk cId="4258858694" sldId="4623"/>
            <ac:picMk id="73" creationId="{5665D945-6A77-610A-4126-2EEA788CF7BC}"/>
          </ac:picMkLst>
        </pc:picChg>
        <pc:picChg chg="mod">
          <ac:chgData name="Jagrit Khanna" userId="d4fa43fa-4abe-4d35-9d9a-736a10166904" providerId="ADAL" clId="{AF19150B-7718-4DB5-A973-A120292591B1}" dt="2024-04-30T06:04:59.352" v="1206"/>
          <ac:picMkLst>
            <pc:docMk/>
            <pc:sldMk cId="4258858694" sldId="4623"/>
            <ac:picMk id="75" creationId="{F21A2AD7-1132-D89E-292B-BBF1AB2D0BC4}"/>
          </ac:picMkLst>
        </pc:picChg>
        <pc:picChg chg="mod">
          <ac:chgData name="Jagrit Khanna" userId="d4fa43fa-4abe-4d35-9d9a-736a10166904" providerId="ADAL" clId="{AF19150B-7718-4DB5-A973-A120292591B1}" dt="2024-04-30T06:04:59.352" v="1206"/>
          <ac:picMkLst>
            <pc:docMk/>
            <pc:sldMk cId="4258858694" sldId="4623"/>
            <ac:picMk id="77" creationId="{FB18FDA7-5F0D-826F-C861-29BC0BD0EE8F}"/>
          </ac:picMkLst>
        </pc:picChg>
        <pc:cxnChg chg="del">
          <ac:chgData name="Jagrit Khanna" userId="d4fa43fa-4abe-4d35-9d9a-736a10166904" providerId="ADAL" clId="{AF19150B-7718-4DB5-A973-A120292591B1}" dt="2024-04-30T05:52:33.632" v="758" actId="478"/>
          <ac:cxnSpMkLst>
            <pc:docMk/>
            <pc:sldMk cId="4258858694" sldId="4623"/>
            <ac:cxnSpMk id="7" creationId="{43BDF846-505B-64C2-09CB-951C882ED683}"/>
          </ac:cxnSpMkLst>
        </pc:cxnChg>
        <pc:cxnChg chg="del">
          <ac:chgData name="Jagrit Khanna" userId="d4fa43fa-4abe-4d35-9d9a-736a10166904" providerId="ADAL" clId="{AF19150B-7718-4DB5-A973-A120292591B1}" dt="2024-04-30T05:52:33.632" v="758" actId="478"/>
          <ac:cxnSpMkLst>
            <pc:docMk/>
            <pc:sldMk cId="4258858694" sldId="4623"/>
            <ac:cxnSpMk id="61" creationId="{204515ED-DAD1-97E9-22BE-FF0ECD1419A0}"/>
          </ac:cxnSpMkLst>
        </pc:cxnChg>
        <pc:cxnChg chg="mod topLvl">
          <ac:chgData name="Jagrit Khanna" userId="d4fa43fa-4abe-4d35-9d9a-736a10166904" providerId="ADAL" clId="{AF19150B-7718-4DB5-A973-A120292591B1}" dt="2024-04-30T13:29:48.097" v="7234" actId="1035"/>
          <ac:cxnSpMkLst>
            <pc:docMk/>
            <pc:sldMk cId="4258858694" sldId="4623"/>
            <ac:cxnSpMk id="71" creationId="{AF0AFAD9-2AE3-D374-EFAD-2FE610978864}"/>
          </ac:cxnSpMkLst>
        </pc:cxnChg>
        <pc:cxnChg chg="mod topLvl">
          <ac:chgData name="Jagrit Khanna" userId="d4fa43fa-4abe-4d35-9d9a-736a10166904" providerId="ADAL" clId="{AF19150B-7718-4DB5-A973-A120292591B1}" dt="2024-04-30T13:29:48.097" v="7234" actId="1035"/>
          <ac:cxnSpMkLst>
            <pc:docMk/>
            <pc:sldMk cId="4258858694" sldId="4623"/>
            <ac:cxnSpMk id="72" creationId="{A571466F-1054-E951-8A3A-24566054459B}"/>
          </ac:cxnSpMkLst>
        </pc:cxnChg>
      </pc:sldChg>
      <pc:sldChg chg="addSp delSp modSp add mod">
        <pc:chgData name="Jagrit Khanna" userId="d4fa43fa-4abe-4d35-9d9a-736a10166904" providerId="ADAL" clId="{AF19150B-7718-4DB5-A973-A120292591B1}" dt="2024-04-30T11:57:43.334" v="6746" actId="1036"/>
        <pc:sldMkLst>
          <pc:docMk/>
          <pc:sldMk cId="212585705" sldId="4624"/>
        </pc:sldMkLst>
        <pc:spChg chg="del">
          <ac:chgData name="Jagrit Khanna" userId="d4fa43fa-4abe-4d35-9d9a-736a10166904" providerId="ADAL" clId="{AF19150B-7718-4DB5-A973-A120292591B1}" dt="2024-04-30T06:24:19.070" v="2563" actId="478"/>
          <ac:spMkLst>
            <pc:docMk/>
            <pc:sldMk cId="212585705" sldId="4624"/>
            <ac:spMk id="2" creationId="{468D3D26-57AF-800E-EE3A-7A67A095123C}"/>
          </ac:spMkLst>
        </pc:spChg>
        <pc:spChg chg="mod">
          <ac:chgData name="Jagrit Khanna" userId="d4fa43fa-4abe-4d35-9d9a-736a10166904" providerId="ADAL" clId="{AF19150B-7718-4DB5-A973-A120292591B1}" dt="2024-04-30T06:29:45.728" v="2714" actId="20577"/>
          <ac:spMkLst>
            <pc:docMk/>
            <pc:sldMk cId="212585705" sldId="4624"/>
            <ac:spMk id="5" creationId="{00000000-0000-0000-0000-000000000000}"/>
          </ac:spMkLst>
        </pc:spChg>
        <pc:spChg chg="add mod">
          <ac:chgData name="Jagrit Khanna" userId="d4fa43fa-4abe-4d35-9d9a-736a10166904" providerId="ADAL" clId="{AF19150B-7718-4DB5-A973-A120292591B1}" dt="2024-04-30T06:25:04.597" v="2574" actId="14100"/>
          <ac:spMkLst>
            <pc:docMk/>
            <pc:sldMk cId="212585705" sldId="4624"/>
            <ac:spMk id="6" creationId="{EFD44B91-E3C7-7B35-2ABB-405972E7C64A}"/>
          </ac:spMkLst>
        </pc:spChg>
        <pc:spChg chg="del">
          <ac:chgData name="Jagrit Khanna" userId="d4fa43fa-4abe-4d35-9d9a-736a10166904" providerId="ADAL" clId="{AF19150B-7718-4DB5-A973-A120292591B1}" dt="2024-04-30T06:24:22.248" v="2565" actId="478"/>
          <ac:spMkLst>
            <pc:docMk/>
            <pc:sldMk cId="212585705" sldId="4624"/>
            <ac:spMk id="7" creationId="{5A05DD03-F45D-AF6C-F5BA-DE3B08B64E64}"/>
          </ac:spMkLst>
        </pc:spChg>
        <pc:spChg chg="del">
          <ac:chgData name="Jagrit Khanna" userId="d4fa43fa-4abe-4d35-9d9a-736a10166904" providerId="ADAL" clId="{AF19150B-7718-4DB5-A973-A120292591B1}" dt="2024-04-30T06:24:21.011" v="2564" actId="478"/>
          <ac:spMkLst>
            <pc:docMk/>
            <pc:sldMk cId="212585705" sldId="4624"/>
            <ac:spMk id="8" creationId="{B07919BA-044A-C3D9-8B23-27EC47C7AE2F}"/>
          </ac:spMkLst>
        </pc:spChg>
        <pc:spChg chg="mod">
          <ac:chgData name="Jagrit Khanna" userId="d4fa43fa-4abe-4d35-9d9a-736a10166904" providerId="ADAL" clId="{AF19150B-7718-4DB5-A973-A120292591B1}" dt="2024-04-30T11:57:43.334" v="6746" actId="1036"/>
          <ac:spMkLst>
            <pc:docMk/>
            <pc:sldMk cId="212585705" sldId="4624"/>
            <ac:spMk id="10" creationId="{1E953237-2682-5CDA-136D-ABB8F3DEF5C1}"/>
          </ac:spMkLst>
        </pc:spChg>
        <pc:spChg chg="del">
          <ac:chgData name="Jagrit Khanna" userId="d4fa43fa-4abe-4d35-9d9a-736a10166904" providerId="ADAL" clId="{AF19150B-7718-4DB5-A973-A120292591B1}" dt="2024-04-30T06:24:19.070" v="2563" actId="478"/>
          <ac:spMkLst>
            <pc:docMk/>
            <pc:sldMk cId="212585705" sldId="4624"/>
            <ac:spMk id="10" creationId="{C654568A-FEF4-18EF-7070-AD1A6CC67327}"/>
          </ac:spMkLst>
        </pc:spChg>
        <pc:spChg chg="mod">
          <ac:chgData name="Jagrit Khanna" userId="d4fa43fa-4abe-4d35-9d9a-736a10166904" providerId="ADAL" clId="{AF19150B-7718-4DB5-A973-A120292591B1}" dt="2024-04-30T11:57:43.334" v="6746" actId="1036"/>
          <ac:spMkLst>
            <pc:docMk/>
            <pc:sldMk cId="212585705" sldId="4624"/>
            <ac:spMk id="11" creationId="{99330446-9F04-50A7-7574-917A8EF78A8E}"/>
          </ac:spMkLst>
        </pc:spChg>
        <pc:spChg chg="del">
          <ac:chgData name="Jagrit Khanna" userId="d4fa43fa-4abe-4d35-9d9a-736a10166904" providerId="ADAL" clId="{AF19150B-7718-4DB5-A973-A120292591B1}" dt="2024-04-30T06:28:31.435" v="2689" actId="478"/>
          <ac:spMkLst>
            <pc:docMk/>
            <pc:sldMk cId="212585705" sldId="4624"/>
            <ac:spMk id="11" creationId="{C4D2BF05-EFF0-D914-D9FD-E3D3D829DEDF}"/>
          </ac:spMkLst>
        </pc:spChg>
        <pc:spChg chg="add mod">
          <ac:chgData name="Jagrit Khanna" userId="d4fa43fa-4abe-4d35-9d9a-736a10166904" providerId="ADAL" clId="{AF19150B-7718-4DB5-A973-A120292591B1}" dt="2024-04-30T06:26:43.033" v="2621"/>
          <ac:spMkLst>
            <pc:docMk/>
            <pc:sldMk cId="212585705" sldId="4624"/>
            <ac:spMk id="12" creationId="{70829A48-997A-F54D-5115-FFC3FEAFF282}"/>
          </ac:spMkLst>
        </pc:spChg>
        <pc:spChg chg="add mod">
          <ac:chgData name="Jagrit Khanna" userId="d4fa43fa-4abe-4d35-9d9a-736a10166904" providerId="ADAL" clId="{AF19150B-7718-4DB5-A973-A120292591B1}" dt="2024-04-30T06:29:53.997" v="2717" actId="207"/>
          <ac:spMkLst>
            <pc:docMk/>
            <pc:sldMk cId="212585705" sldId="4624"/>
            <ac:spMk id="13" creationId="{753DFE1B-AFB3-4905-FD18-D7488EA5908E}"/>
          </ac:spMkLst>
        </pc:spChg>
        <pc:spChg chg="mod topLvl">
          <ac:chgData name="Jagrit Khanna" userId="d4fa43fa-4abe-4d35-9d9a-736a10166904" providerId="ADAL" clId="{AF19150B-7718-4DB5-A973-A120292591B1}" dt="2024-04-30T06:28:23.598" v="2688" actId="165"/>
          <ac:spMkLst>
            <pc:docMk/>
            <pc:sldMk cId="212585705" sldId="4624"/>
            <ac:spMk id="22" creationId="{37E15C28-316D-3BF1-8405-D8B5849E7EDD}"/>
          </ac:spMkLst>
        </pc:spChg>
        <pc:spChg chg="mod">
          <ac:chgData name="Jagrit Khanna" userId="d4fa43fa-4abe-4d35-9d9a-736a10166904" providerId="ADAL" clId="{AF19150B-7718-4DB5-A973-A120292591B1}" dt="2024-04-30T06:28:23.598" v="2688" actId="165"/>
          <ac:spMkLst>
            <pc:docMk/>
            <pc:sldMk cId="212585705" sldId="4624"/>
            <ac:spMk id="24" creationId="{B2D1E4DD-1B56-9088-A84C-2354EB8BD7BC}"/>
          </ac:spMkLst>
        </pc:spChg>
        <pc:spChg chg="mod">
          <ac:chgData name="Jagrit Khanna" userId="d4fa43fa-4abe-4d35-9d9a-736a10166904" providerId="ADAL" clId="{AF19150B-7718-4DB5-A973-A120292591B1}" dt="2024-04-30T06:28:23.598" v="2688" actId="165"/>
          <ac:spMkLst>
            <pc:docMk/>
            <pc:sldMk cId="212585705" sldId="4624"/>
            <ac:spMk id="27" creationId="{3CA789D7-9BCE-12A5-BD77-67C79EC2326A}"/>
          </ac:spMkLst>
        </pc:spChg>
        <pc:spChg chg="mod topLvl">
          <ac:chgData name="Jagrit Khanna" userId="d4fa43fa-4abe-4d35-9d9a-736a10166904" providerId="ADAL" clId="{AF19150B-7718-4DB5-A973-A120292591B1}" dt="2024-04-30T06:28:23.598" v="2688" actId="165"/>
          <ac:spMkLst>
            <pc:docMk/>
            <pc:sldMk cId="212585705" sldId="4624"/>
            <ac:spMk id="38" creationId="{80F7257C-B578-E051-C2CB-2CD2667ACD4B}"/>
          </ac:spMkLst>
        </pc:spChg>
        <pc:spChg chg="mod topLvl">
          <ac:chgData name="Jagrit Khanna" userId="d4fa43fa-4abe-4d35-9d9a-736a10166904" providerId="ADAL" clId="{AF19150B-7718-4DB5-A973-A120292591B1}" dt="2024-04-30T06:28:23.598" v="2688" actId="165"/>
          <ac:spMkLst>
            <pc:docMk/>
            <pc:sldMk cId="212585705" sldId="4624"/>
            <ac:spMk id="39" creationId="{94148906-24CF-1B3F-6D6B-FF20880C53FD}"/>
          </ac:spMkLst>
        </pc:spChg>
        <pc:spChg chg="mod">
          <ac:chgData name="Jagrit Khanna" userId="d4fa43fa-4abe-4d35-9d9a-736a10166904" providerId="ADAL" clId="{AF19150B-7718-4DB5-A973-A120292591B1}" dt="2024-04-30T06:26:27.324" v="2619" actId="1035"/>
          <ac:spMkLst>
            <pc:docMk/>
            <pc:sldMk cId="212585705" sldId="4624"/>
            <ac:spMk id="47" creationId="{8A0830A1-25C0-BE87-4FE2-6FC85E45B84B}"/>
          </ac:spMkLst>
        </pc:spChg>
        <pc:spChg chg="mod">
          <ac:chgData name="Jagrit Khanna" userId="d4fa43fa-4abe-4d35-9d9a-736a10166904" providerId="ADAL" clId="{AF19150B-7718-4DB5-A973-A120292591B1}" dt="2024-04-30T06:45:15.366" v="2734" actId="207"/>
          <ac:spMkLst>
            <pc:docMk/>
            <pc:sldMk cId="212585705" sldId="4624"/>
            <ac:spMk id="63" creationId="{03DA160F-9217-1CFE-5489-71E0064E477B}"/>
          </ac:spMkLst>
        </pc:spChg>
        <pc:spChg chg="mod">
          <ac:chgData name="Jagrit Khanna" userId="d4fa43fa-4abe-4d35-9d9a-736a10166904" providerId="ADAL" clId="{AF19150B-7718-4DB5-A973-A120292591B1}" dt="2024-04-30T11:54:36.441" v="6708" actId="1036"/>
          <ac:spMkLst>
            <pc:docMk/>
            <pc:sldMk cId="212585705" sldId="4624"/>
            <ac:spMk id="67" creationId="{282B46A0-DF42-68DF-9CDA-D8E623F58764}"/>
          </ac:spMkLst>
        </pc:spChg>
        <pc:grpChg chg="mod topLvl">
          <ac:chgData name="Jagrit Khanna" userId="d4fa43fa-4abe-4d35-9d9a-736a10166904" providerId="ADAL" clId="{AF19150B-7718-4DB5-A973-A120292591B1}" dt="2024-04-30T06:28:23.598" v="2688" actId="165"/>
          <ac:grpSpMkLst>
            <pc:docMk/>
            <pc:sldMk cId="212585705" sldId="4624"/>
            <ac:grpSpMk id="23" creationId="{B726C92E-60F3-C6CC-91D6-E20840F1B233}"/>
          </ac:grpSpMkLst>
        </pc:grpChg>
        <pc:grpChg chg="mod topLvl">
          <ac:chgData name="Jagrit Khanna" userId="d4fa43fa-4abe-4d35-9d9a-736a10166904" providerId="ADAL" clId="{AF19150B-7718-4DB5-A973-A120292591B1}" dt="2024-04-30T06:28:23.598" v="2688" actId="165"/>
          <ac:grpSpMkLst>
            <pc:docMk/>
            <pc:sldMk cId="212585705" sldId="4624"/>
            <ac:grpSpMk id="26" creationId="{4C0C9F06-94E6-2D92-0D42-47D41864A5EA}"/>
          </ac:grpSpMkLst>
        </pc:grpChg>
        <pc:grpChg chg="del">
          <ac:chgData name="Jagrit Khanna" userId="d4fa43fa-4abe-4d35-9d9a-736a10166904" providerId="ADAL" clId="{AF19150B-7718-4DB5-A973-A120292591B1}" dt="2024-04-30T06:28:23.598" v="2688" actId="165"/>
          <ac:grpSpMkLst>
            <pc:docMk/>
            <pc:sldMk cId="212585705" sldId="4624"/>
            <ac:grpSpMk id="49" creationId="{DA6BF3B2-8BEF-C4E7-C91C-8E2DFD92D1D5}"/>
          </ac:grpSpMkLst>
        </pc:grpChg>
        <pc:picChg chg="mod">
          <ac:chgData name="Jagrit Khanna" userId="d4fa43fa-4abe-4d35-9d9a-736a10166904" providerId="ADAL" clId="{AF19150B-7718-4DB5-A973-A120292591B1}" dt="2024-04-30T06:28:23.598" v="2688" actId="165"/>
          <ac:picMkLst>
            <pc:docMk/>
            <pc:sldMk cId="212585705" sldId="4624"/>
            <ac:picMk id="25" creationId="{6A4166DB-B104-3DE2-6B30-25C9DEFEB7FB}"/>
          </ac:picMkLst>
        </pc:picChg>
        <pc:picChg chg="mod">
          <ac:chgData name="Jagrit Khanna" userId="d4fa43fa-4abe-4d35-9d9a-736a10166904" providerId="ADAL" clId="{AF19150B-7718-4DB5-A973-A120292591B1}" dt="2024-04-30T06:28:23.598" v="2688" actId="165"/>
          <ac:picMkLst>
            <pc:docMk/>
            <pc:sldMk cId="212585705" sldId="4624"/>
            <ac:picMk id="28" creationId="{FF7A2062-5EF7-34B9-2036-E069EE4FE514}"/>
          </ac:picMkLst>
        </pc:picChg>
        <pc:inkChg chg="mod">
          <ac:chgData name="Jagrit Khanna" userId="d4fa43fa-4abe-4d35-9d9a-736a10166904" providerId="ADAL" clId="{AF19150B-7718-4DB5-A973-A120292591B1}" dt="2024-04-30T11:57:43.334" v="6746" actId="1036"/>
          <ac:inkMkLst>
            <pc:docMk/>
            <pc:sldMk cId="212585705" sldId="4624"/>
            <ac:inkMk id="3" creationId="{11463825-233D-C40C-CE18-A4790B6B041F}"/>
          </ac:inkMkLst>
        </pc:inkChg>
        <pc:cxnChg chg="mod">
          <ac:chgData name="Jagrit Khanna" userId="d4fa43fa-4abe-4d35-9d9a-736a10166904" providerId="ADAL" clId="{AF19150B-7718-4DB5-A973-A120292591B1}" dt="2024-04-30T06:25:30.941" v="2590" actId="14100"/>
          <ac:cxnSpMkLst>
            <pc:docMk/>
            <pc:sldMk cId="212585705" sldId="4624"/>
            <ac:cxnSpMk id="4" creationId="{87139001-53DE-5CA9-8F07-2C20D8DF2D2E}"/>
          </ac:cxnSpMkLst>
        </pc:cxnChg>
        <pc:cxnChg chg="mod topLvl">
          <ac:chgData name="Jagrit Khanna" userId="d4fa43fa-4abe-4d35-9d9a-736a10166904" providerId="ADAL" clId="{AF19150B-7718-4DB5-A973-A120292591B1}" dt="2024-04-30T06:28:23.598" v="2688" actId="165"/>
          <ac:cxnSpMkLst>
            <pc:docMk/>
            <pc:sldMk cId="212585705" sldId="4624"/>
            <ac:cxnSpMk id="30" creationId="{7C10BC76-E684-2EF6-25BE-141A4BC4384F}"/>
          </ac:cxnSpMkLst>
        </pc:cxnChg>
        <pc:cxnChg chg="mod topLvl">
          <ac:chgData name="Jagrit Khanna" userId="d4fa43fa-4abe-4d35-9d9a-736a10166904" providerId="ADAL" clId="{AF19150B-7718-4DB5-A973-A120292591B1}" dt="2024-04-30T06:28:23.598" v="2688" actId="165"/>
          <ac:cxnSpMkLst>
            <pc:docMk/>
            <pc:sldMk cId="212585705" sldId="4624"/>
            <ac:cxnSpMk id="33" creationId="{E0DFFEEE-BAB3-1013-D8E7-65C74DB9380B}"/>
          </ac:cxnSpMkLst>
        </pc:cxnChg>
      </pc:sldChg>
      <pc:sldChg chg="addSp delSp modSp add mod">
        <pc:chgData name="Jagrit Khanna" userId="d4fa43fa-4abe-4d35-9d9a-736a10166904" providerId="ADAL" clId="{AF19150B-7718-4DB5-A973-A120292591B1}" dt="2024-04-30T11:55:56.372" v="6738" actId="20577"/>
        <pc:sldMkLst>
          <pc:docMk/>
          <pc:sldMk cId="2254930992" sldId="4625"/>
        </pc:sldMkLst>
        <pc:spChg chg="del">
          <ac:chgData name="Jagrit Khanna" userId="d4fa43fa-4abe-4d35-9d9a-736a10166904" providerId="ADAL" clId="{AF19150B-7718-4DB5-A973-A120292591B1}" dt="2024-04-30T06:30:01.009" v="2718" actId="478"/>
          <ac:spMkLst>
            <pc:docMk/>
            <pc:sldMk cId="2254930992" sldId="4625"/>
            <ac:spMk id="5" creationId="{00000000-0000-0000-0000-000000000000}"/>
          </ac:spMkLst>
        </pc:spChg>
        <pc:spChg chg="del">
          <ac:chgData name="Jagrit Khanna" userId="d4fa43fa-4abe-4d35-9d9a-736a10166904" providerId="ADAL" clId="{AF19150B-7718-4DB5-A973-A120292591B1}" dt="2024-04-30T06:30:20.377" v="2723" actId="478"/>
          <ac:spMkLst>
            <pc:docMk/>
            <pc:sldMk cId="2254930992" sldId="4625"/>
            <ac:spMk id="6" creationId="{EFD44B91-E3C7-7B35-2ABB-405972E7C64A}"/>
          </ac:spMkLst>
        </pc:spChg>
        <pc:spChg chg="add del mod">
          <ac:chgData name="Jagrit Khanna" userId="d4fa43fa-4abe-4d35-9d9a-736a10166904" providerId="ADAL" clId="{AF19150B-7718-4DB5-A973-A120292591B1}" dt="2024-04-30T06:30:02.305" v="2719" actId="478"/>
          <ac:spMkLst>
            <pc:docMk/>
            <pc:sldMk cId="2254930992" sldId="4625"/>
            <ac:spMk id="7" creationId="{6BE1D368-DE63-EC55-9528-6E0B5ABF44B4}"/>
          </ac:spMkLst>
        </pc:spChg>
        <pc:spChg chg="add mod">
          <ac:chgData name="Jagrit Khanna" userId="d4fa43fa-4abe-4d35-9d9a-736a10166904" providerId="ADAL" clId="{AF19150B-7718-4DB5-A973-A120292591B1}" dt="2024-04-30T06:30:04.370" v="2722" actId="20577"/>
          <ac:spMkLst>
            <pc:docMk/>
            <pc:sldMk cId="2254930992" sldId="4625"/>
            <ac:spMk id="8" creationId="{44F46627-6288-E583-C418-E984C3BFF94B}"/>
          </ac:spMkLst>
        </pc:spChg>
        <pc:spChg chg="add mod">
          <ac:chgData name="Jagrit Khanna" userId="d4fa43fa-4abe-4d35-9d9a-736a10166904" providerId="ADAL" clId="{AF19150B-7718-4DB5-A973-A120292591B1}" dt="2024-04-30T06:45:47.902" v="2770" actId="1035"/>
          <ac:spMkLst>
            <pc:docMk/>
            <pc:sldMk cId="2254930992" sldId="4625"/>
            <ac:spMk id="11" creationId="{F45F245C-2DDC-02D6-6A23-DE98F99FBE1A}"/>
          </ac:spMkLst>
        </pc:spChg>
        <pc:spChg chg="del">
          <ac:chgData name="Jagrit Khanna" userId="d4fa43fa-4abe-4d35-9d9a-736a10166904" providerId="ADAL" clId="{AF19150B-7718-4DB5-A973-A120292591B1}" dt="2024-04-30T06:30:21.938" v="2724" actId="478"/>
          <ac:spMkLst>
            <pc:docMk/>
            <pc:sldMk cId="2254930992" sldId="4625"/>
            <ac:spMk id="12" creationId="{70829A48-997A-F54D-5115-FFC3FEAFF282}"/>
          </ac:spMkLst>
        </pc:spChg>
        <pc:spChg chg="add mod">
          <ac:chgData name="Jagrit Khanna" userId="d4fa43fa-4abe-4d35-9d9a-736a10166904" providerId="ADAL" clId="{AF19150B-7718-4DB5-A973-A120292591B1}" dt="2024-04-30T06:45:37.507" v="2740" actId="14100"/>
          <ac:spMkLst>
            <pc:docMk/>
            <pc:sldMk cId="2254930992" sldId="4625"/>
            <ac:spMk id="13" creationId="{163094E3-45BC-C8BE-4DD5-0CD44F3C92C0}"/>
          </ac:spMkLst>
        </pc:spChg>
        <pc:spChg chg="add mod">
          <ac:chgData name="Jagrit Khanna" userId="d4fa43fa-4abe-4d35-9d9a-736a10166904" providerId="ADAL" clId="{AF19150B-7718-4DB5-A973-A120292591B1}" dt="2024-04-30T06:46:00.840" v="2786" actId="1036"/>
          <ac:spMkLst>
            <pc:docMk/>
            <pc:sldMk cId="2254930992" sldId="4625"/>
            <ac:spMk id="15" creationId="{2A93440C-4922-DEE8-65F3-C0433D3EEB5D}"/>
          </ac:spMkLst>
        </pc:spChg>
        <pc:spChg chg="add mod">
          <ac:chgData name="Jagrit Khanna" userId="d4fa43fa-4abe-4d35-9d9a-736a10166904" providerId="ADAL" clId="{AF19150B-7718-4DB5-A973-A120292591B1}" dt="2024-04-30T06:51:18.130" v="3299" actId="255"/>
          <ac:spMkLst>
            <pc:docMk/>
            <pc:sldMk cId="2254930992" sldId="4625"/>
            <ac:spMk id="17" creationId="{F7717B9F-FBA9-9066-02E4-5CA3928D824B}"/>
          </ac:spMkLst>
        </pc:spChg>
        <pc:spChg chg="add mod">
          <ac:chgData name="Jagrit Khanna" userId="d4fa43fa-4abe-4d35-9d9a-736a10166904" providerId="ADAL" clId="{AF19150B-7718-4DB5-A973-A120292591B1}" dt="2024-04-30T11:55:56.372" v="6738" actId="20577"/>
          <ac:spMkLst>
            <pc:docMk/>
            <pc:sldMk cId="2254930992" sldId="4625"/>
            <ac:spMk id="18" creationId="{0DB35899-1286-A129-6F30-B2103FA61591}"/>
          </ac:spMkLst>
        </pc:spChg>
        <pc:spChg chg="add mod">
          <ac:chgData name="Jagrit Khanna" userId="d4fa43fa-4abe-4d35-9d9a-736a10166904" providerId="ADAL" clId="{AF19150B-7718-4DB5-A973-A120292591B1}" dt="2024-04-30T06:51:28" v="3304" actId="2085"/>
          <ac:spMkLst>
            <pc:docMk/>
            <pc:sldMk cId="2254930992" sldId="4625"/>
            <ac:spMk id="19" creationId="{988F6929-2CBB-8715-99D7-596A2F4947C5}"/>
          </ac:spMkLst>
        </pc:spChg>
        <pc:spChg chg="add mod">
          <ac:chgData name="Jagrit Khanna" userId="d4fa43fa-4abe-4d35-9d9a-736a10166904" providerId="ADAL" clId="{AF19150B-7718-4DB5-A973-A120292591B1}" dt="2024-04-30T06:51:52.715" v="3347" actId="1076"/>
          <ac:spMkLst>
            <pc:docMk/>
            <pc:sldMk cId="2254930992" sldId="4625"/>
            <ac:spMk id="20" creationId="{48C1C8E9-EC07-9B46-715C-69FE5FAF664D}"/>
          </ac:spMkLst>
        </pc:spChg>
        <pc:spChg chg="del">
          <ac:chgData name="Jagrit Khanna" userId="d4fa43fa-4abe-4d35-9d9a-736a10166904" providerId="ADAL" clId="{AF19150B-7718-4DB5-A973-A120292591B1}" dt="2024-04-30T06:44:41.747" v="2725" actId="478"/>
          <ac:spMkLst>
            <pc:docMk/>
            <pc:sldMk cId="2254930992" sldId="4625"/>
            <ac:spMk id="22" creationId="{37E15C28-316D-3BF1-8405-D8B5849E7EDD}"/>
          </ac:spMkLst>
        </pc:spChg>
        <pc:spChg chg="add mod">
          <ac:chgData name="Jagrit Khanna" userId="d4fa43fa-4abe-4d35-9d9a-736a10166904" providerId="ADAL" clId="{AF19150B-7718-4DB5-A973-A120292591B1}" dt="2024-04-30T06:52:58.050" v="3417" actId="207"/>
          <ac:spMkLst>
            <pc:docMk/>
            <pc:sldMk cId="2254930992" sldId="4625"/>
            <ac:spMk id="31" creationId="{216E7C85-0BF5-385C-BCFA-F8AF85283E92}"/>
          </ac:spMkLst>
        </pc:spChg>
        <pc:spChg chg="del">
          <ac:chgData name="Jagrit Khanna" userId="d4fa43fa-4abe-4d35-9d9a-736a10166904" providerId="ADAL" clId="{AF19150B-7718-4DB5-A973-A120292591B1}" dt="2024-04-30T06:44:41.747" v="2725" actId="478"/>
          <ac:spMkLst>
            <pc:docMk/>
            <pc:sldMk cId="2254930992" sldId="4625"/>
            <ac:spMk id="38" creationId="{80F7257C-B578-E051-C2CB-2CD2667ACD4B}"/>
          </ac:spMkLst>
        </pc:spChg>
        <pc:spChg chg="del">
          <ac:chgData name="Jagrit Khanna" userId="d4fa43fa-4abe-4d35-9d9a-736a10166904" providerId="ADAL" clId="{AF19150B-7718-4DB5-A973-A120292591B1}" dt="2024-04-30T06:44:41.747" v="2725" actId="478"/>
          <ac:spMkLst>
            <pc:docMk/>
            <pc:sldMk cId="2254930992" sldId="4625"/>
            <ac:spMk id="39" creationId="{94148906-24CF-1B3F-6D6B-FF20880C53FD}"/>
          </ac:spMkLst>
        </pc:spChg>
        <pc:spChg chg="del">
          <ac:chgData name="Jagrit Khanna" userId="d4fa43fa-4abe-4d35-9d9a-736a10166904" providerId="ADAL" clId="{AF19150B-7718-4DB5-A973-A120292591B1}" dt="2024-04-30T06:44:50.064" v="2729" actId="478"/>
          <ac:spMkLst>
            <pc:docMk/>
            <pc:sldMk cId="2254930992" sldId="4625"/>
            <ac:spMk id="47" creationId="{8A0830A1-25C0-BE87-4FE2-6FC85E45B84B}"/>
          </ac:spMkLst>
        </pc:spChg>
        <pc:spChg chg="del">
          <ac:chgData name="Jagrit Khanna" userId="d4fa43fa-4abe-4d35-9d9a-736a10166904" providerId="ADAL" clId="{AF19150B-7718-4DB5-A973-A120292591B1}" dt="2024-04-30T06:44:44.003" v="2726" actId="478"/>
          <ac:spMkLst>
            <pc:docMk/>
            <pc:sldMk cId="2254930992" sldId="4625"/>
            <ac:spMk id="48" creationId="{9FA608A9-D729-1980-5B67-91BB94CD0D3E}"/>
          </ac:spMkLst>
        </pc:spChg>
        <pc:spChg chg="mod topLvl">
          <ac:chgData name="Jagrit Khanna" userId="d4fa43fa-4abe-4d35-9d9a-736a10166904" providerId="ADAL" clId="{AF19150B-7718-4DB5-A973-A120292591B1}" dt="2024-04-30T06:45:21.237" v="2735" actId="165"/>
          <ac:spMkLst>
            <pc:docMk/>
            <pc:sldMk cId="2254930992" sldId="4625"/>
            <ac:spMk id="51" creationId="{21F3369D-9152-F1E7-A3EA-2003710EC0B5}"/>
          </ac:spMkLst>
        </pc:spChg>
        <pc:spChg chg="mod topLvl">
          <ac:chgData name="Jagrit Khanna" userId="d4fa43fa-4abe-4d35-9d9a-736a10166904" providerId="ADAL" clId="{AF19150B-7718-4DB5-A973-A120292591B1}" dt="2024-04-30T06:45:21.237" v="2735" actId="165"/>
          <ac:spMkLst>
            <pc:docMk/>
            <pc:sldMk cId="2254930992" sldId="4625"/>
            <ac:spMk id="56" creationId="{05C0051B-1E86-93FD-97EB-CF184292998F}"/>
          </ac:spMkLst>
        </pc:spChg>
        <pc:spChg chg="mod topLvl">
          <ac:chgData name="Jagrit Khanna" userId="d4fa43fa-4abe-4d35-9d9a-736a10166904" providerId="ADAL" clId="{AF19150B-7718-4DB5-A973-A120292591B1}" dt="2024-04-30T06:45:21.237" v="2735" actId="165"/>
          <ac:spMkLst>
            <pc:docMk/>
            <pc:sldMk cId="2254930992" sldId="4625"/>
            <ac:spMk id="57" creationId="{8EFF7006-D136-4C62-B1F7-F3BDAA3F8193}"/>
          </ac:spMkLst>
        </pc:spChg>
        <pc:spChg chg="mod">
          <ac:chgData name="Jagrit Khanna" userId="d4fa43fa-4abe-4d35-9d9a-736a10166904" providerId="ADAL" clId="{AF19150B-7718-4DB5-A973-A120292591B1}" dt="2024-04-30T06:45:21.237" v="2735" actId="165"/>
          <ac:spMkLst>
            <pc:docMk/>
            <pc:sldMk cId="2254930992" sldId="4625"/>
            <ac:spMk id="58" creationId="{C7B5A87B-A106-3618-55E6-98EB7C3F5977}"/>
          </ac:spMkLst>
        </pc:spChg>
        <pc:spChg chg="mod">
          <ac:chgData name="Jagrit Khanna" userId="d4fa43fa-4abe-4d35-9d9a-736a10166904" providerId="ADAL" clId="{AF19150B-7718-4DB5-A973-A120292591B1}" dt="2024-04-30T06:45:21.237" v="2735" actId="165"/>
          <ac:spMkLst>
            <pc:docMk/>
            <pc:sldMk cId="2254930992" sldId="4625"/>
            <ac:spMk id="60" creationId="{5923100F-5656-FB9F-7631-FAAF9EE62C1F}"/>
          </ac:spMkLst>
        </pc:spChg>
        <pc:spChg chg="mod topLvl">
          <ac:chgData name="Jagrit Khanna" userId="d4fa43fa-4abe-4d35-9d9a-736a10166904" providerId="ADAL" clId="{AF19150B-7718-4DB5-A973-A120292591B1}" dt="2024-04-30T06:45:25.751" v="2738" actId="207"/>
          <ac:spMkLst>
            <pc:docMk/>
            <pc:sldMk cId="2254930992" sldId="4625"/>
            <ac:spMk id="63" creationId="{03DA160F-9217-1CFE-5489-71E0064E477B}"/>
          </ac:spMkLst>
        </pc:spChg>
        <pc:spChg chg="mod topLvl">
          <ac:chgData name="Jagrit Khanna" userId="d4fa43fa-4abe-4d35-9d9a-736a10166904" providerId="ADAL" clId="{AF19150B-7718-4DB5-A973-A120292591B1}" dt="2024-04-30T06:45:21.237" v="2735" actId="165"/>
          <ac:spMkLst>
            <pc:docMk/>
            <pc:sldMk cId="2254930992" sldId="4625"/>
            <ac:spMk id="64" creationId="{C5EC95A4-12CA-FFAF-E6C4-240450477A48}"/>
          </ac:spMkLst>
        </pc:spChg>
        <pc:spChg chg="del">
          <ac:chgData name="Jagrit Khanna" userId="d4fa43fa-4abe-4d35-9d9a-736a10166904" providerId="ADAL" clId="{AF19150B-7718-4DB5-A973-A120292591B1}" dt="2024-04-30T06:46:49.862" v="2856" actId="478"/>
          <ac:spMkLst>
            <pc:docMk/>
            <pc:sldMk cId="2254930992" sldId="4625"/>
            <ac:spMk id="67" creationId="{282B46A0-DF42-68DF-9CDA-D8E623F58764}"/>
          </ac:spMkLst>
        </pc:spChg>
        <pc:grpChg chg="add del mod">
          <ac:chgData name="Jagrit Khanna" userId="d4fa43fa-4abe-4d35-9d9a-736a10166904" providerId="ADAL" clId="{AF19150B-7718-4DB5-A973-A120292591B1}" dt="2024-04-30T06:45:21.237" v="2735" actId="165"/>
          <ac:grpSpMkLst>
            <pc:docMk/>
            <pc:sldMk cId="2254930992" sldId="4625"/>
            <ac:grpSpMk id="10" creationId="{DE5012EC-2345-F0AC-2DDB-205C555EEF28}"/>
          </ac:grpSpMkLst>
        </pc:grpChg>
        <pc:grpChg chg="del">
          <ac:chgData name="Jagrit Khanna" userId="d4fa43fa-4abe-4d35-9d9a-736a10166904" providerId="ADAL" clId="{AF19150B-7718-4DB5-A973-A120292591B1}" dt="2024-04-30T06:44:41.747" v="2725" actId="478"/>
          <ac:grpSpMkLst>
            <pc:docMk/>
            <pc:sldMk cId="2254930992" sldId="4625"/>
            <ac:grpSpMk id="23" creationId="{B726C92E-60F3-C6CC-91D6-E20840F1B233}"/>
          </ac:grpSpMkLst>
        </pc:grpChg>
        <pc:grpChg chg="del">
          <ac:chgData name="Jagrit Khanna" userId="d4fa43fa-4abe-4d35-9d9a-736a10166904" providerId="ADAL" clId="{AF19150B-7718-4DB5-A973-A120292591B1}" dt="2024-04-30T06:44:41.747" v="2725" actId="478"/>
          <ac:grpSpMkLst>
            <pc:docMk/>
            <pc:sldMk cId="2254930992" sldId="4625"/>
            <ac:grpSpMk id="26" creationId="{4C0C9F06-94E6-2D92-0D42-47D41864A5EA}"/>
          </ac:grpSpMkLst>
        </pc:grpChg>
        <pc:grpChg chg="mod topLvl">
          <ac:chgData name="Jagrit Khanna" userId="d4fa43fa-4abe-4d35-9d9a-736a10166904" providerId="ADAL" clId="{AF19150B-7718-4DB5-A973-A120292591B1}" dt="2024-04-30T06:45:21.237" v="2735" actId="165"/>
          <ac:grpSpMkLst>
            <pc:docMk/>
            <pc:sldMk cId="2254930992" sldId="4625"/>
            <ac:grpSpMk id="52" creationId="{DD9F8863-4755-ABCE-EC88-585173508B9A}"/>
          </ac:grpSpMkLst>
        </pc:grpChg>
        <pc:grpChg chg="mod topLvl">
          <ac:chgData name="Jagrit Khanna" userId="d4fa43fa-4abe-4d35-9d9a-736a10166904" providerId="ADAL" clId="{AF19150B-7718-4DB5-A973-A120292591B1}" dt="2024-04-30T06:45:21.237" v="2735" actId="165"/>
          <ac:grpSpMkLst>
            <pc:docMk/>
            <pc:sldMk cId="2254930992" sldId="4625"/>
            <ac:grpSpMk id="53" creationId="{51DAFE9C-16D6-AAE3-9637-0BC4B7E1633F}"/>
          </ac:grpSpMkLst>
        </pc:grpChg>
        <pc:picChg chg="mod">
          <ac:chgData name="Jagrit Khanna" userId="d4fa43fa-4abe-4d35-9d9a-736a10166904" providerId="ADAL" clId="{AF19150B-7718-4DB5-A973-A120292591B1}" dt="2024-04-30T06:45:21.237" v="2735" actId="165"/>
          <ac:picMkLst>
            <pc:docMk/>
            <pc:sldMk cId="2254930992" sldId="4625"/>
            <ac:picMk id="59" creationId="{55245B1B-D614-BD99-8078-931662B6BB0B}"/>
          </ac:picMkLst>
        </pc:picChg>
        <pc:picChg chg="mod">
          <ac:chgData name="Jagrit Khanna" userId="d4fa43fa-4abe-4d35-9d9a-736a10166904" providerId="ADAL" clId="{AF19150B-7718-4DB5-A973-A120292591B1}" dt="2024-04-30T06:45:21.237" v="2735" actId="165"/>
          <ac:picMkLst>
            <pc:docMk/>
            <pc:sldMk cId="2254930992" sldId="4625"/>
            <ac:picMk id="61" creationId="{416B39F2-37BC-8F9D-326B-2765D3BAC12C}"/>
          </ac:picMkLst>
        </pc:picChg>
        <pc:cxnChg chg="del mod">
          <ac:chgData name="Jagrit Khanna" userId="d4fa43fa-4abe-4d35-9d9a-736a10166904" providerId="ADAL" clId="{AF19150B-7718-4DB5-A973-A120292591B1}" dt="2024-04-30T06:51:35.852" v="3305" actId="478"/>
          <ac:cxnSpMkLst>
            <pc:docMk/>
            <pc:sldMk cId="2254930992" sldId="4625"/>
            <ac:cxnSpMk id="4" creationId="{87139001-53DE-5CA9-8F07-2C20D8DF2D2E}"/>
          </ac:cxnSpMkLst>
        </pc:cxnChg>
        <pc:cxnChg chg="add mod">
          <ac:chgData name="Jagrit Khanna" userId="d4fa43fa-4abe-4d35-9d9a-736a10166904" providerId="ADAL" clId="{AF19150B-7718-4DB5-A973-A120292591B1}" dt="2024-04-30T06:45:47.902" v="2770" actId="1035"/>
          <ac:cxnSpMkLst>
            <pc:docMk/>
            <pc:sldMk cId="2254930992" sldId="4625"/>
            <ac:cxnSpMk id="14" creationId="{1FDF2A8C-7079-26E9-F2BF-D04AFDBB06DC}"/>
          </ac:cxnSpMkLst>
        </pc:cxnChg>
        <pc:cxnChg chg="add mod">
          <ac:chgData name="Jagrit Khanna" userId="d4fa43fa-4abe-4d35-9d9a-736a10166904" providerId="ADAL" clId="{AF19150B-7718-4DB5-A973-A120292591B1}" dt="2024-04-30T06:52:02.805" v="3349" actId="108"/>
          <ac:cxnSpMkLst>
            <pc:docMk/>
            <pc:sldMk cId="2254930992" sldId="4625"/>
            <ac:cxnSpMk id="29" creationId="{B58CE953-D9A6-42BE-9D90-9E0E05BC3631}"/>
          </ac:cxnSpMkLst>
        </pc:cxnChg>
        <pc:cxnChg chg="del mod">
          <ac:chgData name="Jagrit Khanna" userId="d4fa43fa-4abe-4d35-9d9a-736a10166904" providerId="ADAL" clId="{AF19150B-7718-4DB5-A973-A120292591B1}" dt="2024-04-30T06:44:41.747" v="2725" actId="478"/>
          <ac:cxnSpMkLst>
            <pc:docMk/>
            <pc:sldMk cId="2254930992" sldId="4625"/>
            <ac:cxnSpMk id="30" creationId="{7C10BC76-E684-2EF6-25BE-141A4BC4384F}"/>
          </ac:cxnSpMkLst>
        </pc:cxnChg>
        <pc:cxnChg chg="del mod">
          <ac:chgData name="Jagrit Khanna" userId="d4fa43fa-4abe-4d35-9d9a-736a10166904" providerId="ADAL" clId="{AF19150B-7718-4DB5-A973-A120292591B1}" dt="2024-04-30T06:44:41.747" v="2725" actId="478"/>
          <ac:cxnSpMkLst>
            <pc:docMk/>
            <pc:sldMk cId="2254930992" sldId="4625"/>
            <ac:cxnSpMk id="33" creationId="{E0DFFEEE-BAB3-1013-D8E7-65C74DB9380B}"/>
          </ac:cxnSpMkLst>
        </pc:cxnChg>
        <pc:cxnChg chg="mod topLvl">
          <ac:chgData name="Jagrit Khanna" userId="d4fa43fa-4abe-4d35-9d9a-736a10166904" providerId="ADAL" clId="{AF19150B-7718-4DB5-A973-A120292591B1}" dt="2024-04-30T06:45:21.237" v="2735" actId="165"/>
          <ac:cxnSpMkLst>
            <pc:docMk/>
            <pc:sldMk cId="2254930992" sldId="4625"/>
            <ac:cxnSpMk id="54" creationId="{C5298BAE-82BC-3C5D-D3B2-CB64E36B6F18}"/>
          </ac:cxnSpMkLst>
        </pc:cxnChg>
        <pc:cxnChg chg="mod topLvl">
          <ac:chgData name="Jagrit Khanna" userId="d4fa43fa-4abe-4d35-9d9a-736a10166904" providerId="ADAL" clId="{AF19150B-7718-4DB5-A973-A120292591B1}" dt="2024-04-30T06:45:21.237" v="2735" actId="165"/>
          <ac:cxnSpMkLst>
            <pc:docMk/>
            <pc:sldMk cId="2254930992" sldId="4625"/>
            <ac:cxnSpMk id="55" creationId="{A7586585-D07E-C6C0-8F1D-CCF05D60194F}"/>
          </ac:cxnSpMkLst>
        </pc:cxnChg>
        <pc:cxnChg chg="mod topLvl">
          <ac:chgData name="Jagrit Khanna" userId="d4fa43fa-4abe-4d35-9d9a-736a10166904" providerId="ADAL" clId="{AF19150B-7718-4DB5-A973-A120292591B1}" dt="2024-04-30T06:45:21.237" v="2735" actId="165"/>
          <ac:cxnSpMkLst>
            <pc:docMk/>
            <pc:sldMk cId="2254930992" sldId="4625"/>
            <ac:cxnSpMk id="66" creationId="{3CB44E24-E96E-6E63-CEAB-9C443F567E26}"/>
          </ac:cxnSpMkLst>
        </pc:cxnChg>
      </pc:sldChg>
      <pc:sldChg chg="addSp delSp modSp add mod">
        <pc:chgData name="Jagrit Khanna" userId="d4fa43fa-4abe-4d35-9d9a-736a10166904" providerId="ADAL" clId="{AF19150B-7718-4DB5-A973-A120292591B1}" dt="2024-04-30T11:57:06.980" v="6739" actId="20577"/>
        <pc:sldMkLst>
          <pc:docMk/>
          <pc:sldMk cId="1186110367" sldId="4626"/>
        </pc:sldMkLst>
        <pc:spChg chg="add mod">
          <ac:chgData name="Jagrit Khanna" userId="d4fa43fa-4abe-4d35-9d9a-736a10166904" providerId="ADAL" clId="{AF19150B-7718-4DB5-A973-A120292591B1}" dt="2024-04-30T07:35:00.097" v="4740" actId="1036"/>
          <ac:spMkLst>
            <pc:docMk/>
            <pc:sldMk cId="1186110367" sldId="4626"/>
            <ac:spMk id="2" creationId="{F1CB303C-B7D9-1853-64FF-FEDFC96AAFAF}"/>
          </ac:spMkLst>
        </pc:spChg>
        <pc:spChg chg="mod">
          <ac:chgData name="Jagrit Khanna" userId="d4fa43fa-4abe-4d35-9d9a-736a10166904" providerId="ADAL" clId="{AF19150B-7718-4DB5-A973-A120292591B1}" dt="2024-04-30T07:37:13.224" v="4828" actId="20577"/>
          <ac:spMkLst>
            <pc:docMk/>
            <pc:sldMk cId="1186110367" sldId="4626"/>
            <ac:spMk id="5" creationId="{00000000-0000-0000-0000-000000000000}"/>
          </ac:spMkLst>
        </pc:spChg>
        <pc:spChg chg="del mod">
          <ac:chgData name="Jagrit Khanna" userId="d4fa43fa-4abe-4d35-9d9a-736a10166904" providerId="ADAL" clId="{AF19150B-7718-4DB5-A973-A120292591B1}" dt="2024-04-30T08:10:23.258" v="6068" actId="478"/>
          <ac:spMkLst>
            <pc:docMk/>
            <pc:sldMk cId="1186110367" sldId="4626"/>
            <ac:spMk id="6" creationId="{EFD44B91-E3C7-7B35-2ABB-405972E7C64A}"/>
          </ac:spMkLst>
        </pc:spChg>
        <pc:spChg chg="add mod">
          <ac:chgData name="Jagrit Khanna" userId="d4fa43fa-4abe-4d35-9d9a-736a10166904" providerId="ADAL" clId="{AF19150B-7718-4DB5-A973-A120292591B1}" dt="2024-04-30T07:31:04.694" v="4607" actId="1036"/>
          <ac:spMkLst>
            <pc:docMk/>
            <pc:sldMk cId="1186110367" sldId="4626"/>
            <ac:spMk id="7" creationId="{C5A2EBB5-090E-F47E-ABE3-8EF25FFB1C40}"/>
          </ac:spMkLst>
        </pc:spChg>
        <pc:spChg chg="add mod">
          <ac:chgData name="Jagrit Khanna" userId="d4fa43fa-4abe-4d35-9d9a-736a10166904" providerId="ADAL" clId="{AF19150B-7718-4DB5-A973-A120292591B1}" dt="2024-04-30T08:07:21.123" v="5824" actId="1036"/>
          <ac:spMkLst>
            <pc:docMk/>
            <pc:sldMk cId="1186110367" sldId="4626"/>
            <ac:spMk id="10" creationId="{79F51EF2-6578-8EEA-4756-CF6413D01D1D}"/>
          </ac:spMkLst>
        </pc:spChg>
        <pc:spChg chg="add del">
          <ac:chgData name="Jagrit Khanna" userId="d4fa43fa-4abe-4d35-9d9a-736a10166904" providerId="ADAL" clId="{AF19150B-7718-4DB5-A973-A120292591B1}" dt="2024-04-30T07:30:57.668" v="4572" actId="478"/>
          <ac:spMkLst>
            <pc:docMk/>
            <pc:sldMk cId="1186110367" sldId="4626"/>
            <ac:spMk id="11" creationId="{02583A05-3F20-40F9-54E9-F2F536536A52}"/>
          </ac:spMkLst>
        </pc:spChg>
        <pc:spChg chg="mod">
          <ac:chgData name="Jagrit Khanna" userId="d4fa43fa-4abe-4d35-9d9a-736a10166904" providerId="ADAL" clId="{AF19150B-7718-4DB5-A973-A120292591B1}" dt="2024-04-30T08:24:58.777" v="6329" actId="1076"/>
          <ac:spMkLst>
            <pc:docMk/>
            <pc:sldMk cId="1186110367" sldId="4626"/>
            <ac:spMk id="12" creationId="{70829A48-997A-F54D-5115-FFC3FEAFF282}"/>
          </ac:spMkLst>
        </pc:spChg>
        <pc:spChg chg="mod">
          <ac:chgData name="Jagrit Khanna" userId="d4fa43fa-4abe-4d35-9d9a-736a10166904" providerId="ADAL" clId="{AF19150B-7718-4DB5-A973-A120292591B1}" dt="2024-04-30T07:28:21.530" v="4492" actId="20577"/>
          <ac:spMkLst>
            <pc:docMk/>
            <pc:sldMk cId="1186110367" sldId="4626"/>
            <ac:spMk id="13" creationId="{753DFE1B-AFB3-4905-FD18-D7488EA5908E}"/>
          </ac:spMkLst>
        </pc:spChg>
        <pc:spChg chg="add mod">
          <ac:chgData name="Jagrit Khanna" userId="d4fa43fa-4abe-4d35-9d9a-736a10166904" providerId="ADAL" clId="{AF19150B-7718-4DB5-A973-A120292591B1}" dt="2024-04-30T07:31:43.598" v="4631" actId="1076"/>
          <ac:spMkLst>
            <pc:docMk/>
            <pc:sldMk cId="1186110367" sldId="4626"/>
            <ac:spMk id="14" creationId="{69A33C0A-5EC5-B0DB-483B-AE29713185ED}"/>
          </ac:spMkLst>
        </pc:spChg>
        <pc:spChg chg="add mod">
          <ac:chgData name="Jagrit Khanna" userId="d4fa43fa-4abe-4d35-9d9a-736a10166904" providerId="ADAL" clId="{AF19150B-7718-4DB5-A973-A120292591B1}" dt="2024-04-30T07:35:08.286" v="4742" actId="1076"/>
          <ac:spMkLst>
            <pc:docMk/>
            <pc:sldMk cId="1186110367" sldId="4626"/>
            <ac:spMk id="15" creationId="{2D4FD12F-4C4B-7B31-B393-9229F70A897C}"/>
          </ac:spMkLst>
        </pc:spChg>
        <pc:spChg chg="add mod">
          <ac:chgData name="Jagrit Khanna" userId="d4fa43fa-4abe-4d35-9d9a-736a10166904" providerId="ADAL" clId="{AF19150B-7718-4DB5-A973-A120292591B1}" dt="2024-04-30T07:35:00.097" v="4740" actId="1036"/>
          <ac:spMkLst>
            <pc:docMk/>
            <pc:sldMk cId="1186110367" sldId="4626"/>
            <ac:spMk id="21" creationId="{45D85441-4269-D339-8ABD-92B3DA688879}"/>
          </ac:spMkLst>
        </pc:spChg>
        <pc:spChg chg="del">
          <ac:chgData name="Jagrit Khanna" userId="d4fa43fa-4abe-4d35-9d9a-736a10166904" providerId="ADAL" clId="{AF19150B-7718-4DB5-A973-A120292591B1}" dt="2024-04-30T07:29:22.366" v="4538" actId="478"/>
          <ac:spMkLst>
            <pc:docMk/>
            <pc:sldMk cId="1186110367" sldId="4626"/>
            <ac:spMk id="22" creationId="{37E15C28-316D-3BF1-8405-D8B5849E7EDD}"/>
          </ac:spMkLst>
        </pc:spChg>
        <pc:spChg chg="add mod">
          <ac:chgData name="Jagrit Khanna" userId="d4fa43fa-4abe-4d35-9d9a-736a10166904" providerId="ADAL" clId="{AF19150B-7718-4DB5-A973-A120292591B1}" dt="2024-04-30T07:37:50.767" v="4839" actId="207"/>
          <ac:spMkLst>
            <pc:docMk/>
            <pc:sldMk cId="1186110367" sldId="4626"/>
            <ac:spMk id="29" creationId="{699BEDC3-ED35-2BD3-BA6E-0D9086244CFC}"/>
          </ac:spMkLst>
        </pc:spChg>
        <pc:spChg chg="add mod">
          <ac:chgData name="Jagrit Khanna" userId="d4fa43fa-4abe-4d35-9d9a-736a10166904" providerId="ADAL" clId="{AF19150B-7718-4DB5-A973-A120292591B1}" dt="2024-04-30T07:37:48.347" v="4838" actId="207"/>
          <ac:spMkLst>
            <pc:docMk/>
            <pc:sldMk cId="1186110367" sldId="4626"/>
            <ac:spMk id="31" creationId="{5578CCA9-C8DA-B9F1-A33E-B5EA61BE5D84}"/>
          </ac:spMkLst>
        </pc:spChg>
        <pc:spChg chg="add mod">
          <ac:chgData name="Jagrit Khanna" userId="d4fa43fa-4abe-4d35-9d9a-736a10166904" providerId="ADAL" clId="{AF19150B-7718-4DB5-A973-A120292591B1}" dt="2024-04-30T07:35:41.856" v="4773" actId="14100"/>
          <ac:spMkLst>
            <pc:docMk/>
            <pc:sldMk cId="1186110367" sldId="4626"/>
            <ac:spMk id="35" creationId="{A6A5514F-4C8B-8CAD-CF9C-0B1526478134}"/>
          </ac:spMkLst>
        </pc:spChg>
        <pc:spChg chg="add mod">
          <ac:chgData name="Jagrit Khanna" userId="d4fa43fa-4abe-4d35-9d9a-736a10166904" providerId="ADAL" clId="{AF19150B-7718-4DB5-A973-A120292591B1}" dt="2024-04-30T07:36:25.126" v="4787" actId="14100"/>
          <ac:spMkLst>
            <pc:docMk/>
            <pc:sldMk cId="1186110367" sldId="4626"/>
            <ac:spMk id="36" creationId="{47C9668D-BD0A-BC05-08EE-4B1E4E68A1FE}"/>
          </ac:spMkLst>
        </pc:spChg>
        <pc:spChg chg="add mod">
          <ac:chgData name="Jagrit Khanna" userId="d4fa43fa-4abe-4d35-9d9a-736a10166904" providerId="ADAL" clId="{AF19150B-7718-4DB5-A973-A120292591B1}" dt="2024-04-30T08:08:31.663" v="5864" actId="14100"/>
          <ac:spMkLst>
            <pc:docMk/>
            <pc:sldMk cId="1186110367" sldId="4626"/>
            <ac:spMk id="37" creationId="{F609F480-E111-6529-B7FE-E6A9B0B86138}"/>
          </ac:spMkLst>
        </pc:spChg>
        <pc:spChg chg="del">
          <ac:chgData name="Jagrit Khanna" userId="d4fa43fa-4abe-4d35-9d9a-736a10166904" providerId="ADAL" clId="{AF19150B-7718-4DB5-A973-A120292591B1}" dt="2024-04-30T07:29:22.366" v="4538" actId="478"/>
          <ac:spMkLst>
            <pc:docMk/>
            <pc:sldMk cId="1186110367" sldId="4626"/>
            <ac:spMk id="38" creationId="{80F7257C-B578-E051-C2CB-2CD2667ACD4B}"/>
          </ac:spMkLst>
        </pc:spChg>
        <pc:spChg chg="del">
          <ac:chgData name="Jagrit Khanna" userId="d4fa43fa-4abe-4d35-9d9a-736a10166904" providerId="ADAL" clId="{AF19150B-7718-4DB5-A973-A120292591B1}" dt="2024-04-30T07:29:22.366" v="4538" actId="478"/>
          <ac:spMkLst>
            <pc:docMk/>
            <pc:sldMk cId="1186110367" sldId="4626"/>
            <ac:spMk id="39" creationId="{94148906-24CF-1B3F-6D6B-FF20880C53FD}"/>
          </ac:spMkLst>
        </pc:spChg>
        <pc:spChg chg="add mod">
          <ac:chgData name="Jagrit Khanna" userId="d4fa43fa-4abe-4d35-9d9a-736a10166904" providerId="ADAL" clId="{AF19150B-7718-4DB5-A973-A120292591B1}" dt="2024-04-30T08:06:27.801" v="5761" actId="1037"/>
          <ac:spMkLst>
            <pc:docMk/>
            <pc:sldMk cId="1186110367" sldId="4626"/>
            <ac:spMk id="40" creationId="{F73A66A3-9AA7-E833-5A30-A1C3E5DBA87D}"/>
          </ac:spMkLst>
        </pc:spChg>
        <pc:spChg chg="add mod">
          <ac:chgData name="Jagrit Khanna" userId="d4fa43fa-4abe-4d35-9d9a-736a10166904" providerId="ADAL" clId="{AF19150B-7718-4DB5-A973-A120292591B1}" dt="2024-04-30T08:08:42.815" v="5884" actId="1038"/>
          <ac:spMkLst>
            <pc:docMk/>
            <pc:sldMk cId="1186110367" sldId="4626"/>
            <ac:spMk id="41" creationId="{89DC748D-53C3-84BE-7A67-3B66FD3B349B}"/>
          </ac:spMkLst>
        </pc:spChg>
        <pc:spChg chg="add mod">
          <ac:chgData name="Jagrit Khanna" userId="d4fa43fa-4abe-4d35-9d9a-736a10166904" providerId="ADAL" clId="{AF19150B-7718-4DB5-A973-A120292591B1}" dt="2024-04-30T08:07:11.438" v="5814" actId="1076"/>
          <ac:spMkLst>
            <pc:docMk/>
            <pc:sldMk cId="1186110367" sldId="4626"/>
            <ac:spMk id="42" creationId="{A791F531-C445-36E2-CFD4-1E55719F047E}"/>
          </ac:spMkLst>
        </pc:spChg>
        <pc:spChg chg="add mod">
          <ac:chgData name="Jagrit Khanna" userId="d4fa43fa-4abe-4d35-9d9a-736a10166904" providerId="ADAL" clId="{AF19150B-7718-4DB5-A973-A120292591B1}" dt="2024-04-30T08:08:06.226" v="5857" actId="14100"/>
          <ac:spMkLst>
            <pc:docMk/>
            <pc:sldMk cId="1186110367" sldId="4626"/>
            <ac:spMk id="43" creationId="{3680E355-9DAC-9685-2C6D-3A8497E60554}"/>
          </ac:spMkLst>
        </pc:spChg>
        <pc:spChg chg="add del mod">
          <ac:chgData name="Jagrit Khanna" userId="d4fa43fa-4abe-4d35-9d9a-736a10166904" providerId="ADAL" clId="{AF19150B-7718-4DB5-A973-A120292591B1}" dt="2024-04-30T08:08:18.066" v="5861" actId="21"/>
          <ac:spMkLst>
            <pc:docMk/>
            <pc:sldMk cId="1186110367" sldId="4626"/>
            <ac:spMk id="44" creationId="{BE3CED16-429D-71E8-6214-D3A32055FB53}"/>
          </ac:spMkLst>
        </pc:spChg>
        <pc:spChg chg="add mod">
          <ac:chgData name="Jagrit Khanna" userId="d4fa43fa-4abe-4d35-9d9a-736a10166904" providerId="ADAL" clId="{AF19150B-7718-4DB5-A973-A120292591B1}" dt="2024-04-30T08:08:37.181" v="5875" actId="1038"/>
          <ac:spMkLst>
            <pc:docMk/>
            <pc:sldMk cId="1186110367" sldId="4626"/>
            <ac:spMk id="45" creationId="{BE3CED16-429D-71E8-6214-D3A32055FB53}"/>
          </ac:spMkLst>
        </pc:spChg>
        <pc:spChg chg="add del mod">
          <ac:chgData name="Jagrit Khanna" userId="d4fa43fa-4abe-4d35-9d9a-736a10166904" providerId="ADAL" clId="{AF19150B-7718-4DB5-A973-A120292591B1}" dt="2024-04-30T08:19:39.528" v="6246" actId="478"/>
          <ac:spMkLst>
            <pc:docMk/>
            <pc:sldMk cId="1186110367" sldId="4626"/>
            <ac:spMk id="46" creationId="{33DB8C3B-8726-C95B-113E-FA623D8EE149}"/>
          </ac:spMkLst>
        </pc:spChg>
        <pc:spChg chg="mod">
          <ac:chgData name="Jagrit Khanna" userId="d4fa43fa-4abe-4d35-9d9a-736a10166904" providerId="ADAL" clId="{AF19150B-7718-4DB5-A973-A120292591B1}" dt="2024-04-30T07:38:09.202" v="4867" actId="20577"/>
          <ac:spMkLst>
            <pc:docMk/>
            <pc:sldMk cId="1186110367" sldId="4626"/>
            <ac:spMk id="47" creationId="{8A0830A1-25C0-BE87-4FE2-6FC85E45B84B}"/>
          </ac:spMkLst>
        </pc:spChg>
        <pc:spChg chg="add del">
          <ac:chgData name="Jagrit Khanna" userId="d4fa43fa-4abe-4d35-9d9a-736a10166904" providerId="ADAL" clId="{AF19150B-7718-4DB5-A973-A120292591B1}" dt="2024-04-30T07:29:13.265" v="4537" actId="478"/>
          <ac:spMkLst>
            <pc:docMk/>
            <pc:sldMk cId="1186110367" sldId="4626"/>
            <ac:spMk id="48" creationId="{9FA608A9-D729-1980-5B67-91BB94CD0D3E}"/>
          </ac:spMkLst>
        </pc:spChg>
        <pc:spChg chg="add mod">
          <ac:chgData name="Jagrit Khanna" userId="d4fa43fa-4abe-4d35-9d9a-736a10166904" providerId="ADAL" clId="{AF19150B-7718-4DB5-A973-A120292591B1}" dt="2024-04-30T11:57:06.980" v="6739" actId="20577"/>
          <ac:spMkLst>
            <pc:docMk/>
            <pc:sldMk cId="1186110367" sldId="4626"/>
            <ac:spMk id="49" creationId="{29182826-8D2E-0F66-7EA7-6FA071E32FA8}"/>
          </ac:spMkLst>
        </pc:spChg>
        <pc:spChg chg="add mod">
          <ac:chgData name="Jagrit Khanna" userId="d4fa43fa-4abe-4d35-9d9a-736a10166904" providerId="ADAL" clId="{AF19150B-7718-4DB5-A973-A120292591B1}" dt="2024-04-30T08:20:56.285" v="6327" actId="1076"/>
          <ac:spMkLst>
            <pc:docMk/>
            <pc:sldMk cId="1186110367" sldId="4626"/>
            <ac:spMk id="50" creationId="{0574CF9E-3A75-2FA6-3A56-F8D9DFB393AA}"/>
          </ac:spMkLst>
        </pc:spChg>
        <pc:spChg chg="add del">
          <ac:chgData name="Jagrit Khanna" userId="d4fa43fa-4abe-4d35-9d9a-736a10166904" providerId="ADAL" clId="{AF19150B-7718-4DB5-A973-A120292591B1}" dt="2024-04-30T07:29:13.265" v="4537" actId="478"/>
          <ac:spMkLst>
            <pc:docMk/>
            <pc:sldMk cId="1186110367" sldId="4626"/>
            <ac:spMk id="51" creationId="{21F3369D-9152-F1E7-A3EA-2003710EC0B5}"/>
          </ac:spMkLst>
        </pc:spChg>
        <pc:spChg chg="add del">
          <ac:chgData name="Jagrit Khanna" userId="d4fa43fa-4abe-4d35-9d9a-736a10166904" providerId="ADAL" clId="{AF19150B-7718-4DB5-A973-A120292591B1}" dt="2024-04-30T07:29:13.265" v="4537" actId="478"/>
          <ac:spMkLst>
            <pc:docMk/>
            <pc:sldMk cId="1186110367" sldId="4626"/>
            <ac:spMk id="56" creationId="{05C0051B-1E86-93FD-97EB-CF184292998F}"/>
          </ac:spMkLst>
        </pc:spChg>
        <pc:spChg chg="add del">
          <ac:chgData name="Jagrit Khanna" userId="d4fa43fa-4abe-4d35-9d9a-736a10166904" providerId="ADAL" clId="{AF19150B-7718-4DB5-A973-A120292591B1}" dt="2024-04-30T07:29:13.265" v="4537" actId="478"/>
          <ac:spMkLst>
            <pc:docMk/>
            <pc:sldMk cId="1186110367" sldId="4626"/>
            <ac:spMk id="57" creationId="{8EFF7006-D136-4C62-B1F7-F3BDAA3F8193}"/>
          </ac:spMkLst>
        </pc:spChg>
        <pc:spChg chg="add del">
          <ac:chgData name="Jagrit Khanna" userId="d4fa43fa-4abe-4d35-9d9a-736a10166904" providerId="ADAL" clId="{AF19150B-7718-4DB5-A973-A120292591B1}" dt="2024-04-30T07:29:13.265" v="4537" actId="478"/>
          <ac:spMkLst>
            <pc:docMk/>
            <pc:sldMk cId="1186110367" sldId="4626"/>
            <ac:spMk id="63" creationId="{03DA160F-9217-1CFE-5489-71E0064E477B}"/>
          </ac:spMkLst>
        </pc:spChg>
        <pc:spChg chg="add del">
          <ac:chgData name="Jagrit Khanna" userId="d4fa43fa-4abe-4d35-9d9a-736a10166904" providerId="ADAL" clId="{AF19150B-7718-4DB5-A973-A120292591B1}" dt="2024-04-30T07:29:13.265" v="4537" actId="478"/>
          <ac:spMkLst>
            <pc:docMk/>
            <pc:sldMk cId="1186110367" sldId="4626"/>
            <ac:spMk id="64" creationId="{C5EC95A4-12CA-FFAF-E6C4-240450477A48}"/>
          </ac:spMkLst>
        </pc:spChg>
        <pc:spChg chg="del">
          <ac:chgData name="Jagrit Khanna" userId="d4fa43fa-4abe-4d35-9d9a-736a10166904" providerId="ADAL" clId="{AF19150B-7718-4DB5-A973-A120292591B1}" dt="2024-04-30T07:40:52.183" v="4869" actId="478"/>
          <ac:spMkLst>
            <pc:docMk/>
            <pc:sldMk cId="1186110367" sldId="4626"/>
            <ac:spMk id="67" creationId="{282B46A0-DF42-68DF-9CDA-D8E623F58764}"/>
          </ac:spMkLst>
        </pc:spChg>
        <pc:grpChg chg="del">
          <ac:chgData name="Jagrit Khanna" userId="d4fa43fa-4abe-4d35-9d9a-736a10166904" providerId="ADAL" clId="{AF19150B-7718-4DB5-A973-A120292591B1}" dt="2024-04-30T07:29:22.366" v="4538" actId="478"/>
          <ac:grpSpMkLst>
            <pc:docMk/>
            <pc:sldMk cId="1186110367" sldId="4626"/>
            <ac:grpSpMk id="23" creationId="{B726C92E-60F3-C6CC-91D6-E20840F1B233}"/>
          </ac:grpSpMkLst>
        </pc:grpChg>
        <pc:grpChg chg="del">
          <ac:chgData name="Jagrit Khanna" userId="d4fa43fa-4abe-4d35-9d9a-736a10166904" providerId="ADAL" clId="{AF19150B-7718-4DB5-A973-A120292591B1}" dt="2024-04-30T07:29:22.366" v="4538" actId="478"/>
          <ac:grpSpMkLst>
            <pc:docMk/>
            <pc:sldMk cId="1186110367" sldId="4626"/>
            <ac:grpSpMk id="26" creationId="{4C0C9F06-94E6-2D92-0D42-47D41864A5EA}"/>
          </ac:grpSpMkLst>
        </pc:grpChg>
        <pc:grpChg chg="add del">
          <ac:chgData name="Jagrit Khanna" userId="d4fa43fa-4abe-4d35-9d9a-736a10166904" providerId="ADAL" clId="{AF19150B-7718-4DB5-A973-A120292591B1}" dt="2024-04-30T07:29:13.265" v="4537" actId="478"/>
          <ac:grpSpMkLst>
            <pc:docMk/>
            <pc:sldMk cId="1186110367" sldId="4626"/>
            <ac:grpSpMk id="52" creationId="{DD9F8863-4755-ABCE-EC88-585173508B9A}"/>
          </ac:grpSpMkLst>
        </pc:grpChg>
        <pc:grpChg chg="add del">
          <ac:chgData name="Jagrit Khanna" userId="d4fa43fa-4abe-4d35-9d9a-736a10166904" providerId="ADAL" clId="{AF19150B-7718-4DB5-A973-A120292591B1}" dt="2024-04-30T07:29:13.265" v="4537" actId="478"/>
          <ac:grpSpMkLst>
            <pc:docMk/>
            <pc:sldMk cId="1186110367" sldId="4626"/>
            <ac:grpSpMk id="53" creationId="{51DAFE9C-16D6-AAE3-9637-0BC4B7E1633F}"/>
          </ac:grpSpMkLst>
        </pc:grpChg>
        <pc:inkChg chg="add del">
          <ac:chgData name="Jagrit Khanna" userId="d4fa43fa-4abe-4d35-9d9a-736a10166904" providerId="ADAL" clId="{AF19150B-7718-4DB5-A973-A120292591B1}" dt="2024-04-30T07:29:13.265" v="4537" actId="478"/>
          <ac:inkMkLst>
            <pc:docMk/>
            <pc:sldMk cId="1186110367" sldId="4626"/>
            <ac:inkMk id="3" creationId="{11463825-233D-C40C-CE18-A4790B6B041F}"/>
          </ac:inkMkLst>
        </pc:inkChg>
        <pc:cxnChg chg="add mod">
          <ac:chgData name="Jagrit Khanna" userId="d4fa43fa-4abe-4d35-9d9a-736a10166904" providerId="ADAL" clId="{AF19150B-7718-4DB5-A973-A120292591B1}" dt="2024-04-30T07:35:00.097" v="4740" actId="1036"/>
          <ac:cxnSpMkLst>
            <pc:docMk/>
            <pc:sldMk cId="1186110367" sldId="4626"/>
            <ac:cxnSpMk id="8" creationId="{BDBE062A-578B-9147-47F9-BE8DD9BD0170}"/>
          </ac:cxnSpMkLst>
        </pc:cxnChg>
        <pc:cxnChg chg="add">
          <ac:chgData name="Jagrit Khanna" userId="d4fa43fa-4abe-4d35-9d9a-736a10166904" providerId="ADAL" clId="{AF19150B-7718-4DB5-A973-A120292591B1}" dt="2024-04-30T07:32:22.934" v="4662" actId="11529"/>
          <ac:cxnSpMkLst>
            <pc:docMk/>
            <pc:sldMk cId="1186110367" sldId="4626"/>
            <ac:cxnSpMk id="17" creationId="{0099FE9A-4BA9-39D3-266E-C5E494B750FD}"/>
          </ac:cxnSpMkLst>
        </pc:cxnChg>
        <pc:cxnChg chg="add mod">
          <ac:chgData name="Jagrit Khanna" userId="d4fa43fa-4abe-4d35-9d9a-736a10166904" providerId="ADAL" clId="{AF19150B-7718-4DB5-A973-A120292591B1}" dt="2024-04-30T07:35:08.286" v="4742" actId="1076"/>
          <ac:cxnSpMkLst>
            <pc:docMk/>
            <pc:sldMk cId="1186110367" sldId="4626"/>
            <ac:cxnSpMk id="19" creationId="{1BE1A821-6D28-4B18-3389-FA3A863F088D}"/>
          </ac:cxnSpMkLst>
        </pc:cxnChg>
        <pc:cxnChg chg="del mod">
          <ac:chgData name="Jagrit Khanna" userId="d4fa43fa-4abe-4d35-9d9a-736a10166904" providerId="ADAL" clId="{AF19150B-7718-4DB5-A973-A120292591B1}" dt="2024-04-30T07:29:22.366" v="4538" actId="478"/>
          <ac:cxnSpMkLst>
            <pc:docMk/>
            <pc:sldMk cId="1186110367" sldId="4626"/>
            <ac:cxnSpMk id="30" creationId="{7C10BC76-E684-2EF6-25BE-141A4BC4384F}"/>
          </ac:cxnSpMkLst>
        </pc:cxnChg>
        <pc:cxnChg chg="del mod">
          <ac:chgData name="Jagrit Khanna" userId="d4fa43fa-4abe-4d35-9d9a-736a10166904" providerId="ADAL" clId="{AF19150B-7718-4DB5-A973-A120292591B1}" dt="2024-04-30T07:29:22.366" v="4538" actId="478"/>
          <ac:cxnSpMkLst>
            <pc:docMk/>
            <pc:sldMk cId="1186110367" sldId="4626"/>
            <ac:cxnSpMk id="33" creationId="{E0DFFEEE-BAB3-1013-D8E7-65C74DB9380B}"/>
          </ac:cxnSpMkLst>
        </pc:cxnChg>
        <pc:cxnChg chg="add del mod">
          <ac:chgData name="Jagrit Khanna" userId="d4fa43fa-4abe-4d35-9d9a-736a10166904" providerId="ADAL" clId="{AF19150B-7718-4DB5-A973-A120292591B1}" dt="2024-04-30T07:29:13.265" v="4537" actId="478"/>
          <ac:cxnSpMkLst>
            <pc:docMk/>
            <pc:sldMk cId="1186110367" sldId="4626"/>
            <ac:cxnSpMk id="54" creationId="{C5298BAE-82BC-3C5D-D3B2-CB64E36B6F18}"/>
          </ac:cxnSpMkLst>
        </pc:cxnChg>
        <pc:cxnChg chg="add del mod">
          <ac:chgData name="Jagrit Khanna" userId="d4fa43fa-4abe-4d35-9d9a-736a10166904" providerId="ADAL" clId="{AF19150B-7718-4DB5-A973-A120292591B1}" dt="2024-04-30T07:29:13.265" v="4537" actId="478"/>
          <ac:cxnSpMkLst>
            <pc:docMk/>
            <pc:sldMk cId="1186110367" sldId="4626"/>
            <ac:cxnSpMk id="55" creationId="{A7586585-D07E-C6C0-8F1D-CCF05D60194F}"/>
          </ac:cxnSpMkLst>
        </pc:cxnChg>
        <pc:cxnChg chg="add del mod">
          <ac:chgData name="Jagrit Khanna" userId="d4fa43fa-4abe-4d35-9d9a-736a10166904" providerId="ADAL" clId="{AF19150B-7718-4DB5-A973-A120292591B1}" dt="2024-04-30T07:29:13.265" v="4537" actId="478"/>
          <ac:cxnSpMkLst>
            <pc:docMk/>
            <pc:sldMk cId="1186110367" sldId="4626"/>
            <ac:cxnSpMk id="66" creationId="{3CB44E24-E96E-6E63-CEAB-9C443F567E26}"/>
          </ac:cxnSpMkLst>
        </pc:cxnChg>
      </pc:sldChg>
      <pc:sldChg chg="addSp delSp modSp add mod">
        <pc:chgData name="Jagrit Khanna" userId="d4fa43fa-4abe-4d35-9d9a-736a10166904" providerId="ADAL" clId="{AF19150B-7718-4DB5-A973-A120292591B1}" dt="2024-04-30T14:29:36.613" v="7890" actId="1035"/>
        <pc:sldMkLst>
          <pc:docMk/>
          <pc:sldMk cId="3356239858" sldId="4627"/>
        </pc:sldMkLst>
        <pc:spChg chg="add mod topLvl">
          <ac:chgData name="Jagrit Khanna" userId="d4fa43fa-4abe-4d35-9d9a-736a10166904" providerId="ADAL" clId="{AF19150B-7718-4DB5-A973-A120292591B1}" dt="2024-04-30T07:42:23.176" v="4876" actId="165"/>
          <ac:spMkLst>
            <pc:docMk/>
            <pc:sldMk cId="3356239858" sldId="4627"/>
            <ac:spMk id="2" creationId="{69BCC1C9-FF0A-B012-9F72-5F2B1BEA0ABC}"/>
          </ac:spMkLst>
        </pc:spChg>
        <pc:spChg chg="add mod topLvl">
          <ac:chgData name="Jagrit Khanna" userId="d4fa43fa-4abe-4d35-9d9a-736a10166904" providerId="ADAL" clId="{AF19150B-7718-4DB5-A973-A120292591B1}" dt="2024-04-30T13:54:45.717" v="7722" actId="21"/>
          <ac:spMkLst>
            <pc:docMk/>
            <pc:sldMk cId="3356239858" sldId="4627"/>
            <ac:spMk id="3" creationId="{05FEF3E4-C549-5FD1-23EB-F1B55B08ABF3}"/>
          </ac:spMkLst>
        </pc:spChg>
        <pc:spChg chg="add mod">
          <ac:chgData name="Jagrit Khanna" userId="d4fa43fa-4abe-4d35-9d9a-736a10166904" providerId="ADAL" clId="{AF19150B-7718-4DB5-A973-A120292591B1}" dt="2024-04-30T11:52:09.520" v="6577" actId="20577"/>
          <ac:spMkLst>
            <pc:docMk/>
            <pc:sldMk cId="3356239858" sldId="4627"/>
            <ac:spMk id="4" creationId="{4A0C8C37-0E07-4343-0388-1A5E3432FEB7}"/>
          </ac:spMkLst>
        </pc:spChg>
        <pc:spChg chg="del">
          <ac:chgData name="Jagrit Khanna" userId="d4fa43fa-4abe-4d35-9d9a-736a10166904" providerId="ADAL" clId="{AF19150B-7718-4DB5-A973-A120292591B1}" dt="2024-04-30T07:42:04.974" v="4871" actId="478"/>
          <ac:spMkLst>
            <pc:docMk/>
            <pc:sldMk cId="3356239858" sldId="4627"/>
            <ac:spMk id="4" creationId="{4B440D87-6032-EF26-740A-C5D18C07B924}"/>
          </ac:spMkLst>
        </pc:spChg>
        <pc:spChg chg="del">
          <ac:chgData name="Jagrit Khanna" userId="d4fa43fa-4abe-4d35-9d9a-736a10166904" providerId="ADAL" clId="{AF19150B-7718-4DB5-A973-A120292591B1}" dt="2024-04-30T07:42:04.974" v="4871" actId="478"/>
          <ac:spMkLst>
            <pc:docMk/>
            <pc:sldMk cId="3356239858" sldId="4627"/>
            <ac:spMk id="6" creationId="{5AF2D754-431F-AB57-07BB-8A5A5E2EB664}"/>
          </ac:spMkLst>
        </pc:spChg>
        <pc:spChg chg="add mod">
          <ac:chgData name="Jagrit Khanna" userId="d4fa43fa-4abe-4d35-9d9a-736a10166904" providerId="ADAL" clId="{AF19150B-7718-4DB5-A973-A120292591B1}" dt="2024-04-30T13:56:22.446" v="7757" actId="1076"/>
          <ac:spMkLst>
            <pc:docMk/>
            <pc:sldMk cId="3356239858" sldId="4627"/>
            <ac:spMk id="6" creationId="{69647F05-CD60-6ECF-DF1C-B5BC88E0EC6B}"/>
          </ac:spMkLst>
        </pc:spChg>
        <pc:spChg chg="add mod">
          <ac:chgData name="Jagrit Khanna" userId="d4fa43fa-4abe-4d35-9d9a-736a10166904" providerId="ADAL" clId="{AF19150B-7718-4DB5-A973-A120292591B1}" dt="2024-04-30T14:28:04.077" v="7878" actId="14100"/>
          <ac:spMkLst>
            <pc:docMk/>
            <pc:sldMk cId="3356239858" sldId="4627"/>
            <ac:spMk id="7" creationId="{45AC4AE7-33D8-6385-A565-838DABC573B8}"/>
          </ac:spMkLst>
        </pc:spChg>
        <pc:spChg chg="del">
          <ac:chgData name="Jagrit Khanna" userId="d4fa43fa-4abe-4d35-9d9a-736a10166904" providerId="ADAL" clId="{AF19150B-7718-4DB5-A973-A120292591B1}" dt="2024-04-30T07:42:04.974" v="4871" actId="478"/>
          <ac:spMkLst>
            <pc:docMk/>
            <pc:sldMk cId="3356239858" sldId="4627"/>
            <ac:spMk id="7" creationId="{73600A8D-98DA-74FD-A62B-99E49EE057A2}"/>
          </ac:spMkLst>
        </pc:spChg>
        <pc:spChg chg="del">
          <ac:chgData name="Jagrit Khanna" userId="d4fa43fa-4abe-4d35-9d9a-736a10166904" providerId="ADAL" clId="{AF19150B-7718-4DB5-A973-A120292591B1}" dt="2024-04-30T07:42:04.974" v="4871" actId="478"/>
          <ac:spMkLst>
            <pc:docMk/>
            <pc:sldMk cId="3356239858" sldId="4627"/>
            <ac:spMk id="8" creationId="{705B9184-4AEA-47E6-7749-344A94C42232}"/>
          </ac:spMkLst>
        </pc:spChg>
        <pc:spChg chg="del">
          <ac:chgData name="Jagrit Khanna" userId="d4fa43fa-4abe-4d35-9d9a-736a10166904" providerId="ADAL" clId="{AF19150B-7718-4DB5-A973-A120292591B1}" dt="2024-04-30T07:42:04.974" v="4871" actId="478"/>
          <ac:spMkLst>
            <pc:docMk/>
            <pc:sldMk cId="3356239858" sldId="4627"/>
            <ac:spMk id="10" creationId="{C812CE18-32EE-DD97-4EE4-66610CAAC233}"/>
          </ac:spMkLst>
        </pc:spChg>
        <pc:spChg chg="del">
          <ac:chgData name="Jagrit Khanna" userId="d4fa43fa-4abe-4d35-9d9a-736a10166904" providerId="ADAL" clId="{AF19150B-7718-4DB5-A973-A120292591B1}" dt="2024-04-30T07:42:04.974" v="4871" actId="478"/>
          <ac:spMkLst>
            <pc:docMk/>
            <pc:sldMk cId="3356239858" sldId="4627"/>
            <ac:spMk id="11" creationId="{F7542406-8118-2B6E-9822-9C7F477EA83E}"/>
          </ac:spMkLst>
        </pc:spChg>
        <pc:spChg chg="del">
          <ac:chgData name="Jagrit Khanna" userId="d4fa43fa-4abe-4d35-9d9a-736a10166904" providerId="ADAL" clId="{AF19150B-7718-4DB5-A973-A120292591B1}" dt="2024-04-30T07:42:04.974" v="4871" actId="478"/>
          <ac:spMkLst>
            <pc:docMk/>
            <pc:sldMk cId="3356239858" sldId="4627"/>
            <ac:spMk id="12" creationId="{6ED30F2F-0D14-A1D3-6BA3-9D3D6FF9E5E9}"/>
          </ac:spMkLst>
        </pc:spChg>
        <pc:spChg chg="del">
          <ac:chgData name="Jagrit Khanna" userId="d4fa43fa-4abe-4d35-9d9a-736a10166904" providerId="ADAL" clId="{AF19150B-7718-4DB5-A973-A120292591B1}" dt="2024-04-30T07:42:04.974" v="4871" actId="478"/>
          <ac:spMkLst>
            <pc:docMk/>
            <pc:sldMk cId="3356239858" sldId="4627"/>
            <ac:spMk id="13" creationId="{DBE42C6B-43F0-5F10-F0E3-F398D063E110}"/>
          </ac:spMkLst>
        </pc:spChg>
        <pc:spChg chg="del">
          <ac:chgData name="Jagrit Khanna" userId="d4fa43fa-4abe-4d35-9d9a-736a10166904" providerId="ADAL" clId="{AF19150B-7718-4DB5-A973-A120292591B1}" dt="2024-04-30T07:42:04.974" v="4871" actId="478"/>
          <ac:spMkLst>
            <pc:docMk/>
            <pc:sldMk cId="3356239858" sldId="4627"/>
            <ac:spMk id="14" creationId="{F173E0FD-4CDC-C961-61D9-D12301A13A21}"/>
          </ac:spMkLst>
        </pc:spChg>
        <pc:spChg chg="del">
          <ac:chgData name="Jagrit Khanna" userId="d4fa43fa-4abe-4d35-9d9a-736a10166904" providerId="ADAL" clId="{AF19150B-7718-4DB5-A973-A120292591B1}" dt="2024-04-30T07:42:04.974" v="4871" actId="478"/>
          <ac:spMkLst>
            <pc:docMk/>
            <pc:sldMk cId="3356239858" sldId="4627"/>
            <ac:spMk id="15" creationId="{0B17283F-5802-4FFE-BDC7-E6CE7CCE0E6D}"/>
          </ac:spMkLst>
        </pc:spChg>
        <pc:spChg chg="del">
          <ac:chgData name="Jagrit Khanna" userId="d4fa43fa-4abe-4d35-9d9a-736a10166904" providerId="ADAL" clId="{AF19150B-7718-4DB5-A973-A120292591B1}" dt="2024-04-30T07:42:04.974" v="4871" actId="478"/>
          <ac:spMkLst>
            <pc:docMk/>
            <pc:sldMk cId="3356239858" sldId="4627"/>
            <ac:spMk id="16" creationId="{65A625B9-EAA7-76DD-6671-348ACF9DCBB0}"/>
          </ac:spMkLst>
        </pc:spChg>
        <pc:spChg chg="del">
          <ac:chgData name="Jagrit Khanna" userId="d4fa43fa-4abe-4d35-9d9a-736a10166904" providerId="ADAL" clId="{AF19150B-7718-4DB5-A973-A120292591B1}" dt="2024-04-30T07:42:04.974" v="4871" actId="478"/>
          <ac:spMkLst>
            <pc:docMk/>
            <pc:sldMk cId="3356239858" sldId="4627"/>
            <ac:spMk id="17" creationId="{8F48163D-D621-0FCA-FC9F-16FDF64110F9}"/>
          </ac:spMkLst>
        </pc:spChg>
        <pc:spChg chg="del">
          <ac:chgData name="Jagrit Khanna" userId="d4fa43fa-4abe-4d35-9d9a-736a10166904" providerId="ADAL" clId="{AF19150B-7718-4DB5-A973-A120292591B1}" dt="2024-04-30T07:42:04.974" v="4871" actId="478"/>
          <ac:spMkLst>
            <pc:docMk/>
            <pc:sldMk cId="3356239858" sldId="4627"/>
            <ac:spMk id="18" creationId="{9EF3A5C6-5CD5-7DE8-F2E7-D76FC3AF40C5}"/>
          </ac:spMkLst>
        </pc:spChg>
        <pc:spChg chg="del">
          <ac:chgData name="Jagrit Khanna" userId="d4fa43fa-4abe-4d35-9d9a-736a10166904" providerId="ADAL" clId="{AF19150B-7718-4DB5-A973-A120292591B1}" dt="2024-04-30T07:42:04.974" v="4871" actId="478"/>
          <ac:spMkLst>
            <pc:docMk/>
            <pc:sldMk cId="3356239858" sldId="4627"/>
            <ac:spMk id="19" creationId="{BDA3E3EE-9579-8107-C89A-50ECBB29CE9C}"/>
          </ac:spMkLst>
        </pc:spChg>
        <pc:spChg chg="del">
          <ac:chgData name="Jagrit Khanna" userId="d4fa43fa-4abe-4d35-9d9a-736a10166904" providerId="ADAL" clId="{AF19150B-7718-4DB5-A973-A120292591B1}" dt="2024-04-30T07:42:04.974" v="4871" actId="478"/>
          <ac:spMkLst>
            <pc:docMk/>
            <pc:sldMk cId="3356239858" sldId="4627"/>
            <ac:spMk id="20" creationId="{46E03205-4208-E4B6-9918-A8F771A9D2D3}"/>
          </ac:spMkLst>
        </pc:spChg>
        <pc:spChg chg="del">
          <ac:chgData name="Jagrit Khanna" userId="d4fa43fa-4abe-4d35-9d9a-736a10166904" providerId="ADAL" clId="{AF19150B-7718-4DB5-A973-A120292591B1}" dt="2024-04-30T07:42:04.974" v="4871" actId="478"/>
          <ac:spMkLst>
            <pc:docMk/>
            <pc:sldMk cId="3356239858" sldId="4627"/>
            <ac:spMk id="21" creationId="{3D2F2D81-C5C2-03B5-754D-5EAAB6119565}"/>
          </ac:spMkLst>
        </pc:spChg>
        <pc:spChg chg="del">
          <ac:chgData name="Jagrit Khanna" userId="d4fa43fa-4abe-4d35-9d9a-736a10166904" providerId="ADAL" clId="{AF19150B-7718-4DB5-A973-A120292591B1}" dt="2024-04-30T07:42:04.974" v="4871" actId="478"/>
          <ac:spMkLst>
            <pc:docMk/>
            <pc:sldMk cId="3356239858" sldId="4627"/>
            <ac:spMk id="22" creationId="{76924CE1-CC55-8DC8-EC5A-0740F3E559C1}"/>
          </ac:spMkLst>
        </pc:spChg>
        <pc:spChg chg="del">
          <ac:chgData name="Jagrit Khanna" userId="d4fa43fa-4abe-4d35-9d9a-736a10166904" providerId="ADAL" clId="{AF19150B-7718-4DB5-A973-A120292591B1}" dt="2024-04-30T07:42:04.974" v="4871" actId="478"/>
          <ac:spMkLst>
            <pc:docMk/>
            <pc:sldMk cId="3356239858" sldId="4627"/>
            <ac:spMk id="26" creationId="{5D9BC0F1-0569-C3A3-B968-A2F9AFB85A90}"/>
          </ac:spMkLst>
        </pc:spChg>
        <pc:spChg chg="del">
          <ac:chgData name="Jagrit Khanna" userId="d4fa43fa-4abe-4d35-9d9a-736a10166904" providerId="ADAL" clId="{AF19150B-7718-4DB5-A973-A120292591B1}" dt="2024-04-30T07:42:04.974" v="4871" actId="478"/>
          <ac:spMkLst>
            <pc:docMk/>
            <pc:sldMk cId="3356239858" sldId="4627"/>
            <ac:spMk id="27" creationId="{6EBBD3F8-BDA0-017F-45C1-85CA1D90FC2E}"/>
          </ac:spMkLst>
        </pc:spChg>
        <pc:spChg chg="del">
          <ac:chgData name="Jagrit Khanna" userId="d4fa43fa-4abe-4d35-9d9a-736a10166904" providerId="ADAL" clId="{AF19150B-7718-4DB5-A973-A120292591B1}" dt="2024-04-30T07:42:04.974" v="4871" actId="478"/>
          <ac:spMkLst>
            <pc:docMk/>
            <pc:sldMk cId="3356239858" sldId="4627"/>
            <ac:spMk id="28" creationId="{C211E7FE-95CC-49F7-7EAC-2C4F3A455ECB}"/>
          </ac:spMkLst>
        </pc:spChg>
        <pc:spChg chg="del">
          <ac:chgData name="Jagrit Khanna" userId="d4fa43fa-4abe-4d35-9d9a-736a10166904" providerId="ADAL" clId="{AF19150B-7718-4DB5-A973-A120292591B1}" dt="2024-04-30T07:42:04.974" v="4871" actId="478"/>
          <ac:spMkLst>
            <pc:docMk/>
            <pc:sldMk cId="3356239858" sldId="4627"/>
            <ac:spMk id="29" creationId="{FD87CF17-0CDF-618C-C952-640B051233B4}"/>
          </ac:spMkLst>
        </pc:spChg>
        <pc:spChg chg="del">
          <ac:chgData name="Jagrit Khanna" userId="d4fa43fa-4abe-4d35-9d9a-736a10166904" providerId="ADAL" clId="{AF19150B-7718-4DB5-A973-A120292591B1}" dt="2024-04-30T07:42:04.974" v="4871" actId="478"/>
          <ac:spMkLst>
            <pc:docMk/>
            <pc:sldMk cId="3356239858" sldId="4627"/>
            <ac:spMk id="30" creationId="{0F742EDC-5041-649A-31C0-CF521AB0421D}"/>
          </ac:spMkLst>
        </pc:spChg>
        <pc:spChg chg="add mod topLvl">
          <ac:chgData name="Jagrit Khanna" userId="d4fa43fa-4abe-4d35-9d9a-736a10166904" providerId="ADAL" clId="{AF19150B-7718-4DB5-A973-A120292591B1}" dt="2024-04-30T13:54:49.897" v="7724" actId="21"/>
          <ac:spMkLst>
            <pc:docMk/>
            <pc:sldMk cId="3356239858" sldId="4627"/>
            <ac:spMk id="31" creationId="{19D8A11D-9D5B-61AB-A309-1D09F03F2DA0}"/>
          </ac:spMkLst>
        </pc:spChg>
        <pc:spChg chg="add mod topLvl">
          <ac:chgData name="Jagrit Khanna" userId="d4fa43fa-4abe-4d35-9d9a-736a10166904" providerId="ADAL" clId="{AF19150B-7718-4DB5-A973-A120292591B1}" dt="2024-04-30T13:55:19.657" v="7734" actId="21"/>
          <ac:spMkLst>
            <pc:docMk/>
            <pc:sldMk cId="3356239858" sldId="4627"/>
            <ac:spMk id="32" creationId="{7AFEDE36-E196-FE69-2BD9-3F1AAFEE7196}"/>
          </ac:spMkLst>
        </pc:spChg>
        <pc:spChg chg="add del mod topLvl">
          <ac:chgData name="Jagrit Khanna" userId="d4fa43fa-4abe-4d35-9d9a-736a10166904" providerId="ADAL" clId="{AF19150B-7718-4DB5-A973-A120292591B1}" dt="2024-04-30T13:55:37.041" v="7740"/>
          <ac:spMkLst>
            <pc:docMk/>
            <pc:sldMk cId="3356239858" sldId="4627"/>
            <ac:spMk id="33" creationId="{0DA8EFF4-A7D1-D3C3-8CD7-E52D091DEF55}"/>
          </ac:spMkLst>
        </pc:spChg>
        <pc:spChg chg="add mod topLvl">
          <ac:chgData name="Jagrit Khanna" userId="d4fa43fa-4abe-4d35-9d9a-736a10166904" providerId="ADAL" clId="{AF19150B-7718-4DB5-A973-A120292591B1}" dt="2024-04-30T13:55:52.036" v="7756" actId="1076"/>
          <ac:spMkLst>
            <pc:docMk/>
            <pc:sldMk cId="3356239858" sldId="4627"/>
            <ac:spMk id="34" creationId="{8F8A12EB-1EE4-A21A-FF80-5F5D773D007C}"/>
          </ac:spMkLst>
        </pc:spChg>
        <pc:spChg chg="add del mod topLvl">
          <ac:chgData name="Jagrit Khanna" userId="d4fa43fa-4abe-4d35-9d9a-736a10166904" providerId="ADAL" clId="{AF19150B-7718-4DB5-A973-A120292591B1}" dt="2024-04-30T07:42:39.744" v="4887" actId="478"/>
          <ac:spMkLst>
            <pc:docMk/>
            <pc:sldMk cId="3356239858" sldId="4627"/>
            <ac:spMk id="35" creationId="{DD599254-5440-3AB8-EB2B-BD50424C31DB}"/>
          </ac:spMkLst>
        </pc:spChg>
        <pc:spChg chg="add mod topLvl">
          <ac:chgData name="Jagrit Khanna" userId="d4fa43fa-4abe-4d35-9d9a-736a10166904" providerId="ADAL" clId="{AF19150B-7718-4DB5-A973-A120292591B1}" dt="2024-04-30T07:42:23.176" v="4876" actId="165"/>
          <ac:spMkLst>
            <pc:docMk/>
            <pc:sldMk cId="3356239858" sldId="4627"/>
            <ac:spMk id="36" creationId="{AFF3EEDF-4636-236F-3E1A-CF6C22FE4698}"/>
          </ac:spMkLst>
        </pc:spChg>
        <pc:spChg chg="add mod topLvl">
          <ac:chgData name="Jagrit Khanna" userId="d4fa43fa-4abe-4d35-9d9a-736a10166904" providerId="ADAL" clId="{AF19150B-7718-4DB5-A973-A120292591B1}" dt="2024-04-30T07:42:23.176" v="4876" actId="165"/>
          <ac:spMkLst>
            <pc:docMk/>
            <pc:sldMk cId="3356239858" sldId="4627"/>
            <ac:spMk id="37" creationId="{8D2BEF7F-57E8-6621-6A6B-2532DA64C995}"/>
          </ac:spMkLst>
        </pc:spChg>
        <pc:spChg chg="add mod topLvl">
          <ac:chgData name="Jagrit Khanna" userId="d4fa43fa-4abe-4d35-9d9a-736a10166904" providerId="ADAL" clId="{AF19150B-7718-4DB5-A973-A120292591B1}" dt="2024-04-30T07:42:23.176" v="4876" actId="165"/>
          <ac:spMkLst>
            <pc:docMk/>
            <pc:sldMk cId="3356239858" sldId="4627"/>
            <ac:spMk id="38" creationId="{608CF4E8-E4C5-894C-1AA3-E60103D2D8B1}"/>
          </ac:spMkLst>
        </pc:spChg>
        <pc:spChg chg="add mod topLvl">
          <ac:chgData name="Jagrit Khanna" userId="d4fa43fa-4abe-4d35-9d9a-736a10166904" providerId="ADAL" clId="{AF19150B-7718-4DB5-A973-A120292591B1}" dt="2024-04-30T07:42:23.176" v="4876" actId="165"/>
          <ac:spMkLst>
            <pc:docMk/>
            <pc:sldMk cId="3356239858" sldId="4627"/>
            <ac:spMk id="39" creationId="{9A23AC37-7D14-024B-3A38-462E36F7F7A3}"/>
          </ac:spMkLst>
        </pc:spChg>
        <pc:spChg chg="add mod topLvl">
          <ac:chgData name="Jagrit Khanna" userId="d4fa43fa-4abe-4d35-9d9a-736a10166904" providerId="ADAL" clId="{AF19150B-7718-4DB5-A973-A120292591B1}" dt="2024-04-30T07:42:23.176" v="4876" actId="165"/>
          <ac:spMkLst>
            <pc:docMk/>
            <pc:sldMk cId="3356239858" sldId="4627"/>
            <ac:spMk id="40" creationId="{8E277383-1F36-8CC2-43A5-85FD815A6FC7}"/>
          </ac:spMkLst>
        </pc:spChg>
        <pc:spChg chg="add mod topLvl">
          <ac:chgData name="Jagrit Khanna" userId="d4fa43fa-4abe-4d35-9d9a-736a10166904" providerId="ADAL" clId="{AF19150B-7718-4DB5-A973-A120292591B1}" dt="2024-04-30T07:42:23.176" v="4876" actId="165"/>
          <ac:spMkLst>
            <pc:docMk/>
            <pc:sldMk cId="3356239858" sldId="4627"/>
            <ac:spMk id="41" creationId="{DC2EDC7E-8C58-5AE1-B753-BDBD67A1F345}"/>
          </ac:spMkLst>
        </pc:spChg>
        <pc:spChg chg="add mod topLvl">
          <ac:chgData name="Jagrit Khanna" userId="d4fa43fa-4abe-4d35-9d9a-736a10166904" providerId="ADAL" clId="{AF19150B-7718-4DB5-A973-A120292591B1}" dt="2024-04-30T07:42:23.176" v="4876" actId="165"/>
          <ac:spMkLst>
            <pc:docMk/>
            <pc:sldMk cId="3356239858" sldId="4627"/>
            <ac:spMk id="42" creationId="{C9C5A8E1-505B-3F98-5B6E-F6BA29176D3B}"/>
          </ac:spMkLst>
        </pc:spChg>
        <pc:spChg chg="add mod topLvl">
          <ac:chgData name="Jagrit Khanna" userId="d4fa43fa-4abe-4d35-9d9a-736a10166904" providerId="ADAL" clId="{AF19150B-7718-4DB5-A973-A120292591B1}" dt="2024-04-30T07:42:23.176" v="4876" actId="165"/>
          <ac:spMkLst>
            <pc:docMk/>
            <pc:sldMk cId="3356239858" sldId="4627"/>
            <ac:spMk id="43" creationId="{0317F6B1-9EEE-ACF4-1C65-FC939D6FCACE}"/>
          </ac:spMkLst>
        </pc:spChg>
        <pc:spChg chg="add mod topLvl">
          <ac:chgData name="Jagrit Khanna" userId="d4fa43fa-4abe-4d35-9d9a-736a10166904" providerId="ADAL" clId="{AF19150B-7718-4DB5-A973-A120292591B1}" dt="2024-04-30T07:42:23.176" v="4876" actId="165"/>
          <ac:spMkLst>
            <pc:docMk/>
            <pc:sldMk cId="3356239858" sldId="4627"/>
            <ac:spMk id="44" creationId="{35ECDBF3-B2DC-525E-5A23-363A01635CFE}"/>
          </ac:spMkLst>
        </pc:spChg>
        <pc:spChg chg="add mod topLvl">
          <ac:chgData name="Jagrit Khanna" userId="d4fa43fa-4abe-4d35-9d9a-736a10166904" providerId="ADAL" clId="{AF19150B-7718-4DB5-A973-A120292591B1}" dt="2024-04-30T07:42:23.176" v="4876" actId="165"/>
          <ac:spMkLst>
            <pc:docMk/>
            <pc:sldMk cId="3356239858" sldId="4627"/>
            <ac:spMk id="45" creationId="{679031FD-28E3-CAE5-D3A0-94B13B87DDB5}"/>
          </ac:spMkLst>
        </pc:spChg>
        <pc:spChg chg="add del mod topLvl">
          <ac:chgData name="Jagrit Khanna" userId="d4fa43fa-4abe-4d35-9d9a-736a10166904" providerId="ADAL" clId="{AF19150B-7718-4DB5-A973-A120292591B1}" dt="2024-04-30T07:42:41.844" v="4888" actId="478"/>
          <ac:spMkLst>
            <pc:docMk/>
            <pc:sldMk cId="3356239858" sldId="4627"/>
            <ac:spMk id="46" creationId="{6F1E0D9F-98B4-E21B-0898-58A141D79B69}"/>
          </ac:spMkLst>
        </pc:spChg>
        <pc:spChg chg="mod">
          <ac:chgData name="Jagrit Khanna" userId="d4fa43fa-4abe-4d35-9d9a-736a10166904" providerId="ADAL" clId="{AF19150B-7718-4DB5-A973-A120292591B1}" dt="2024-04-30T07:42:23.176" v="4876" actId="165"/>
          <ac:spMkLst>
            <pc:docMk/>
            <pc:sldMk cId="3356239858" sldId="4627"/>
            <ac:spMk id="48" creationId="{51217B02-769E-D743-8D10-A319D0C5AD77}"/>
          </ac:spMkLst>
        </pc:spChg>
        <pc:spChg chg="mod">
          <ac:chgData name="Jagrit Khanna" userId="d4fa43fa-4abe-4d35-9d9a-736a10166904" providerId="ADAL" clId="{AF19150B-7718-4DB5-A973-A120292591B1}" dt="2024-04-30T07:42:23.176" v="4876" actId="165"/>
          <ac:spMkLst>
            <pc:docMk/>
            <pc:sldMk cId="3356239858" sldId="4627"/>
            <ac:spMk id="49" creationId="{73A390CB-EF8F-CA64-84C7-E22C4EB82FB9}"/>
          </ac:spMkLst>
        </pc:spChg>
        <pc:spChg chg="mod">
          <ac:chgData name="Jagrit Khanna" userId="d4fa43fa-4abe-4d35-9d9a-736a10166904" providerId="ADAL" clId="{AF19150B-7718-4DB5-A973-A120292591B1}" dt="2024-04-30T07:42:23.176" v="4876" actId="165"/>
          <ac:spMkLst>
            <pc:docMk/>
            <pc:sldMk cId="3356239858" sldId="4627"/>
            <ac:spMk id="51" creationId="{85F3F0BA-EEEB-7693-2891-DC01BCD6DE2C}"/>
          </ac:spMkLst>
        </pc:spChg>
        <pc:spChg chg="mod">
          <ac:chgData name="Jagrit Khanna" userId="d4fa43fa-4abe-4d35-9d9a-736a10166904" providerId="ADAL" clId="{AF19150B-7718-4DB5-A973-A120292591B1}" dt="2024-04-30T07:42:23.176" v="4876" actId="165"/>
          <ac:spMkLst>
            <pc:docMk/>
            <pc:sldMk cId="3356239858" sldId="4627"/>
            <ac:spMk id="52" creationId="{27127994-F973-1C53-1B3A-E3B503B4DD61}"/>
          </ac:spMkLst>
        </pc:spChg>
        <pc:spChg chg="mod">
          <ac:chgData name="Jagrit Khanna" userId="d4fa43fa-4abe-4d35-9d9a-736a10166904" providerId="ADAL" clId="{AF19150B-7718-4DB5-A973-A120292591B1}" dt="2024-04-30T07:42:23.176" v="4876" actId="165"/>
          <ac:spMkLst>
            <pc:docMk/>
            <pc:sldMk cId="3356239858" sldId="4627"/>
            <ac:spMk id="54" creationId="{BF648A6E-DD85-222F-F864-FACA9A212F37}"/>
          </ac:spMkLst>
        </pc:spChg>
        <pc:spChg chg="mod">
          <ac:chgData name="Jagrit Khanna" userId="d4fa43fa-4abe-4d35-9d9a-736a10166904" providerId="ADAL" clId="{AF19150B-7718-4DB5-A973-A120292591B1}" dt="2024-04-30T07:42:23.176" v="4876" actId="165"/>
          <ac:spMkLst>
            <pc:docMk/>
            <pc:sldMk cId="3356239858" sldId="4627"/>
            <ac:spMk id="55" creationId="{DCADCFC9-61F8-BA29-8DC5-1997F63D1A56}"/>
          </ac:spMkLst>
        </pc:spChg>
        <pc:spChg chg="mod">
          <ac:chgData name="Jagrit Khanna" userId="d4fa43fa-4abe-4d35-9d9a-736a10166904" providerId="ADAL" clId="{AF19150B-7718-4DB5-A973-A120292591B1}" dt="2024-04-30T07:42:23.176" v="4876" actId="165"/>
          <ac:spMkLst>
            <pc:docMk/>
            <pc:sldMk cId="3356239858" sldId="4627"/>
            <ac:spMk id="57" creationId="{C152CE66-7A88-A934-62AC-57DECD646578}"/>
          </ac:spMkLst>
        </pc:spChg>
        <pc:spChg chg="mod">
          <ac:chgData name="Jagrit Khanna" userId="d4fa43fa-4abe-4d35-9d9a-736a10166904" providerId="ADAL" clId="{AF19150B-7718-4DB5-A973-A120292591B1}" dt="2024-04-30T07:42:23.176" v="4876" actId="165"/>
          <ac:spMkLst>
            <pc:docMk/>
            <pc:sldMk cId="3356239858" sldId="4627"/>
            <ac:spMk id="58" creationId="{D89A2EC2-3A3B-B0A4-5B84-DA96BD416CEB}"/>
          </ac:spMkLst>
        </pc:spChg>
        <pc:spChg chg="add mod topLvl">
          <ac:chgData name="Jagrit Khanna" userId="d4fa43fa-4abe-4d35-9d9a-736a10166904" providerId="ADAL" clId="{AF19150B-7718-4DB5-A973-A120292591B1}" dt="2024-04-30T11:59:30.298" v="6865" actId="255"/>
          <ac:spMkLst>
            <pc:docMk/>
            <pc:sldMk cId="3356239858" sldId="4627"/>
            <ac:spMk id="59" creationId="{51A63A5E-BD4E-B8EC-A971-1FED8BC3FD38}"/>
          </ac:spMkLst>
        </pc:spChg>
        <pc:spChg chg="add mod topLvl">
          <ac:chgData name="Jagrit Khanna" userId="d4fa43fa-4abe-4d35-9d9a-736a10166904" providerId="ADAL" clId="{AF19150B-7718-4DB5-A973-A120292591B1}" dt="2024-04-30T07:44:57.176" v="4970" actId="1035"/>
          <ac:spMkLst>
            <pc:docMk/>
            <pc:sldMk cId="3356239858" sldId="4627"/>
            <ac:spMk id="60" creationId="{50B9B2BB-8326-B81A-3D73-F4184588B7F5}"/>
          </ac:spMkLst>
        </pc:spChg>
        <pc:spChg chg="add mod topLvl">
          <ac:chgData name="Jagrit Khanna" userId="d4fa43fa-4abe-4d35-9d9a-736a10166904" providerId="ADAL" clId="{AF19150B-7718-4DB5-A973-A120292591B1}" dt="2024-04-30T07:44:48.992" v="4959" actId="1036"/>
          <ac:spMkLst>
            <pc:docMk/>
            <pc:sldMk cId="3356239858" sldId="4627"/>
            <ac:spMk id="61" creationId="{65384AA2-3B3C-323B-4385-AA39550D9C6E}"/>
          </ac:spMkLst>
        </pc:spChg>
        <pc:spChg chg="add mod topLvl">
          <ac:chgData name="Jagrit Khanna" userId="d4fa43fa-4abe-4d35-9d9a-736a10166904" providerId="ADAL" clId="{AF19150B-7718-4DB5-A973-A120292591B1}" dt="2024-04-30T07:45:05.293" v="4978" actId="1037"/>
          <ac:spMkLst>
            <pc:docMk/>
            <pc:sldMk cId="3356239858" sldId="4627"/>
            <ac:spMk id="62" creationId="{3C51D2CA-C95E-976A-A234-16EC05D25B8F}"/>
          </ac:spMkLst>
        </pc:spChg>
        <pc:spChg chg="add mod topLvl">
          <ac:chgData name="Jagrit Khanna" userId="d4fa43fa-4abe-4d35-9d9a-736a10166904" providerId="ADAL" clId="{AF19150B-7718-4DB5-A973-A120292591B1}" dt="2024-04-30T07:42:23.176" v="4876" actId="165"/>
          <ac:spMkLst>
            <pc:docMk/>
            <pc:sldMk cId="3356239858" sldId="4627"/>
            <ac:spMk id="63" creationId="{D62D8D7F-635A-AC5E-9526-56115DFB747C}"/>
          </ac:spMkLst>
        </pc:spChg>
        <pc:spChg chg="add mod topLvl">
          <ac:chgData name="Jagrit Khanna" userId="d4fa43fa-4abe-4d35-9d9a-736a10166904" providerId="ADAL" clId="{AF19150B-7718-4DB5-A973-A120292591B1}" dt="2024-04-30T07:42:23.176" v="4876" actId="165"/>
          <ac:spMkLst>
            <pc:docMk/>
            <pc:sldMk cId="3356239858" sldId="4627"/>
            <ac:spMk id="64" creationId="{0A1F0D38-269E-CC22-6680-DEFB0D53BCCD}"/>
          </ac:spMkLst>
        </pc:spChg>
        <pc:spChg chg="add mod">
          <ac:chgData name="Jagrit Khanna" userId="d4fa43fa-4abe-4d35-9d9a-736a10166904" providerId="ADAL" clId="{AF19150B-7718-4DB5-A973-A120292591B1}" dt="2024-04-30T07:42:45.478" v="4889" actId="1076"/>
          <ac:spMkLst>
            <pc:docMk/>
            <pc:sldMk cId="3356239858" sldId="4627"/>
            <ac:spMk id="66" creationId="{7E7864B0-50E0-2206-44B6-DF43D018AB23}"/>
          </ac:spMkLst>
        </pc:spChg>
        <pc:grpChg chg="del">
          <ac:chgData name="Jagrit Khanna" userId="d4fa43fa-4abe-4d35-9d9a-736a10166904" providerId="ADAL" clId="{AF19150B-7718-4DB5-A973-A120292591B1}" dt="2024-04-30T07:42:04.974" v="4871" actId="478"/>
          <ac:grpSpMkLst>
            <pc:docMk/>
            <pc:sldMk cId="3356239858" sldId="4627"/>
            <ac:grpSpMk id="23" creationId="{FEB26C14-6074-D831-F54B-88140F4E9799}"/>
          </ac:grpSpMkLst>
        </pc:grpChg>
        <pc:grpChg chg="add mod topLvl">
          <ac:chgData name="Jagrit Khanna" userId="d4fa43fa-4abe-4d35-9d9a-736a10166904" providerId="ADAL" clId="{AF19150B-7718-4DB5-A973-A120292591B1}" dt="2024-04-30T07:42:23.176" v="4876" actId="165"/>
          <ac:grpSpMkLst>
            <pc:docMk/>
            <pc:sldMk cId="3356239858" sldId="4627"/>
            <ac:grpSpMk id="47" creationId="{52528843-058C-C40A-21B0-B8C1DB2D0A37}"/>
          </ac:grpSpMkLst>
        </pc:grpChg>
        <pc:grpChg chg="add mod topLvl">
          <ac:chgData name="Jagrit Khanna" userId="d4fa43fa-4abe-4d35-9d9a-736a10166904" providerId="ADAL" clId="{AF19150B-7718-4DB5-A973-A120292591B1}" dt="2024-04-30T07:42:23.176" v="4876" actId="165"/>
          <ac:grpSpMkLst>
            <pc:docMk/>
            <pc:sldMk cId="3356239858" sldId="4627"/>
            <ac:grpSpMk id="50" creationId="{C7B0CEE3-0E55-D8EF-7253-33EA7D544CAB}"/>
          </ac:grpSpMkLst>
        </pc:grpChg>
        <pc:grpChg chg="add mod topLvl">
          <ac:chgData name="Jagrit Khanna" userId="d4fa43fa-4abe-4d35-9d9a-736a10166904" providerId="ADAL" clId="{AF19150B-7718-4DB5-A973-A120292591B1}" dt="2024-04-30T07:42:23.176" v="4876" actId="165"/>
          <ac:grpSpMkLst>
            <pc:docMk/>
            <pc:sldMk cId="3356239858" sldId="4627"/>
            <ac:grpSpMk id="53" creationId="{FFA38D1F-EE47-97F8-D767-C891011370B3}"/>
          </ac:grpSpMkLst>
        </pc:grpChg>
        <pc:grpChg chg="add mod topLvl">
          <ac:chgData name="Jagrit Khanna" userId="d4fa43fa-4abe-4d35-9d9a-736a10166904" providerId="ADAL" clId="{AF19150B-7718-4DB5-A973-A120292591B1}" dt="2024-04-30T07:42:23.176" v="4876" actId="165"/>
          <ac:grpSpMkLst>
            <pc:docMk/>
            <pc:sldMk cId="3356239858" sldId="4627"/>
            <ac:grpSpMk id="56" creationId="{F76CF228-D1BB-EFB9-1461-4259983653DF}"/>
          </ac:grpSpMkLst>
        </pc:grpChg>
        <pc:grpChg chg="add del mod">
          <ac:chgData name="Jagrit Khanna" userId="d4fa43fa-4abe-4d35-9d9a-736a10166904" providerId="ADAL" clId="{AF19150B-7718-4DB5-A973-A120292591B1}" dt="2024-04-30T07:42:23.176" v="4876" actId="165"/>
          <ac:grpSpMkLst>
            <pc:docMk/>
            <pc:sldMk cId="3356239858" sldId="4627"/>
            <ac:grpSpMk id="65" creationId="{6BFC083D-FA52-8516-5B46-63E3BDDAF1D0}"/>
          </ac:grpSpMkLst>
        </pc:grpChg>
        <pc:picChg chg="add mod">
          <ac:chgData name="Jagrit Khanna" userId="d4fa43fa-4abe-4d35-9d9a-736a10166904" providerId="ADAL" clId="{AF19150B-7718-4DB5-A973-A120292591B1}" dt="2024-04-30T14:29:36.613" v="7890" actId="1035"/>
          <ac:picMkLst>
            <pc:docMk/>
            <pc:sldMk cId="3356239858" sldId="4627"/>
            <ac:picMk id="1026" creationId="{D2F00046-3346-7069-1352-1D6A932254A0}"/>
          </ac:picMkLst>
        </pc:picChg>
      </pc:sldChg>
      <pc:sldChg chg="addSp delSp modSp add del mod">
        <pc:chgData name="Jagrit Khanna" userId="d4fa43fa-4abe-4d35-9d9a-736a10166904" providerId="ADAL" clId="{AF19150B-7718-4DB5-A973-A120292591B1}" dt="2024-04-30T13:31:53.596" v="7241" actId="47"/>
        <pc:sldMkLst>
          <pc:docMk/>
          <pc:sldMk cId="109003579" sldId="4628"/>
        </pc:sldMkLst>
        <pc:spChg chg="del">
          <ac:chgData name="Jagrit Khanna" userId="d4fa43fa-4abe-4d35-9d9a-736a10166904" providerId="ADAL" clId="{AF19150B-7718-4DB5-A973-A120292591B1}" dt="2024-04-30T07:46:31.268" v="5001" actId="478"/>
          <ac:spMkLst>
            <pc:docMk/>
            <pc:sldMk cId="109003579" sldId="4628"/>
            <ac:spMk id="2" creationId="{69BCC1C9-FF0A-B012-9F72-5F2B1BEA0ABC}"/>
          </ac:spMkLst>
        </pc:spChg>
        <pc:spChg chg="del">
          <ac:chgData name="Jagrit Khanna" userId="d4fa43fa-4abe-4d35-9d9a-736a10166904" providerId="ADAL" clId="{AF19150B-7718-4DB5-A973-A120292591B1}" dt="2024-04-30T07:46:31.268" v="5001" actId="478"/>
          <ac:spMkLst>
            <pc:docMk/>
            <pc:sldMk cId="109003579" sldId="4628"/>
            <ac:spMk id="3" creationId="{05FEF3E4-C549-5FD1-23EB-F1B55B08ABF3}"/>
          </ac:spMkLst>
        </pc:spChg>
        <pc:spChg chg="mod">
          <ac:chgData name="Jagrit Khanna" userId="d4fa43fa-4abe-4d35-9d9a-736a10166904" providerId="ADAL" clId="{AF19150B-7718-4DB5-A973-A120292591B1}" dt="2024-04-30T07:46:28.439" v="5000" actId="20577"/>
          <ac:spMkLst>
            <pc:docMk/>
            <pc:sldMk cId="109003579" sldId="4628"/>
            <ac:spMk id="5" creationId="{00000000-0000-0000-0000-000000000000}"/>
          </ac:spMkLst>
        </pc:spChg>
        <pc:spChg chg="mod topLvl">
          <ac:chgData name="Jagrit Khanna" userId="d4fa43fa-4abe-4d35-9d9a-736a10166904" providerId="ADAL" clId="{AF19150B-7718-4DB5-A973-A120292591B1}" dt="2024-04-30T07:53:45.505" v="5426" actId="207"/>
          <ac:spMkLst>
            <pc:docMk/>
            <pc:sldMk cId="109003579" sldId="4628"/>
            <ac:spMk id="7" creationId="{A3A6D975-C362-B838-92C8-515BF332D15B}"/>
          </ac:spMkLst>
        </pc:spChg>
        <pc:spChg chg="mod topLvl">
          <ac:chgData name="Jagrit Khanna" userId="d4fa43fa-4abe-4d35-9d9a-736a10166904" providerId="ADAL" clId="{AF19150B-7718-4DB5-A973-A120292591B1}" dt="2024-04-30T07:53:20.162" v="5422" actId="113"/>
          <ac:spMkLst>
            <pc:docMk/>
            <pc:sldMk cId="109003579" sldId="4628"/>
            <ac:spMk id="8" creationId="{C0749490-19F1-F964-06F6-59C5AAD863FF}"/>
          </ac:spMkLst>
        </pc:spChg>
        <pc:spChg chg="mod topLvl">
          <ac:chgData name="Jagrit Khanna" userId="d4fa43fa-4abe-4d35-9d9a-736a10166904" providerId="ADAL" clId="{AF19150B-7718-4DB5-A973-A120292591B1}" dt="2024-04-30T07:53:20.162" v="5422" actId="113"/>
          <ac:spMkLst>
            <pc:docMk/>
            <pc:sldMk cId="109003579" sldId="4628"/>
            <ac:spMk id="10" creationId="{6100814F-D884-F9F7-833F-DEF503797405}"/>
          </ac:spMkLst>
        </pc:spChg>
        <pc:spChg chg="mod topLvl">
          <ac:chgData name="Jagrit Khanna" userId="d4fa43fa-4abe-4d35-9d9a-736a10166904" providerId="ADAL" clId="{AF19150B-7718-4DB5-A973-A120292591B1}" dt="2024-04-30T07:53:20.162" v="5422" actId="113"/>
          <ac:spMkLst>
            <pc:docMk/>
            <pc:sldMk cId="109003579" sldId="4628"/>
            <ac:spMk id="11" creationId="{9B5E6EB1-BEDB-AC8A-5910-E6CC7C564410}"/>
          </ac:spMkLst>
        </pc:spChg>
        <pc:spChg chg="mod topLvl">
          <ac:chgData name="Jagrit Khanna" userId="d4fa43fa-4abe-4d35-9d9a-736a10166904" providerId="ADAL" clId="{AF19150B-7718-4DB5-A973-A120292591B1}" dt="2024-04-30T07:53:20.162" v="5422" actId="113"/>
          <ac:spMkLst>
            <pc:docMk/>
            <pc:sldMk cId="109003579" sldId="4628"/>
            <ac:spMk id="12" creationId="{4E27DE7D-04BB-6646-14A2-73E9930C0F5D}"/>
          </ac:spMkLst>
        </pc:spChg>
        <pc:spChg chg="mod topLvl">
          <ac:chgData name="Jagrit Khanna" userId="d4fa43fa-4abe-4d35-9d9a-736a10166904" providerId="ADAL" clId="{AF19150B-7718-4DB5-A973-A120292591B1}" dt="2024-04-30T11:53:20.110" v="6691" actId="20577"/>
          <ac:spMkLst>
            <pc:docMk/>
            <pc:sldMk cId="109003579" sldId="4628"/>
            <ac:spMk id="13" creationId="{6F62D691-C6F7-6D80-9567-455C7BFCF763}"/>
          </ac:spMkLst>
        </pc:spChg>
        <pc:spChg chg="del">
          <ac:chgData name="Jagrit Khanna" userId="d4fa43fa-4abe-4d35-9d9a-736a10166904" providerId="ADAL" clId="{AF19150B-7718-4DB5-A973-A120292591B1}" dt="2024-04-30T07:46:31.268" v="5001" actId="478"/>
          <ac:spMkLst>
            <pc:docMk/>
            <pc:sldMk cId="109003579" sldId="4628"/>
            <ac:spMk id="31" creationId="{19D8A11D-9D5B-61AB-A309-1D09F03F2DA0}"/>
          </ac:spMkLst>
        </pc:spChg>
        <pc:spChg chg="del">
          <ac:chgData name="Jagrit Khanna" userId="d4fa43fa-4abe-4d35-9d9a-736a10166904" providerId="ADAL" clId="{AF19150B-7718-4DB5-A973-A120292591B1}" dt="2024-04-30T07:46:31.268" v="5001" actId="478"/>
          <ac:spMkLst>
            <pc:docMk/>
            <pc:sldMk cId="109003579" sldId="4628"/>
            <ac:spMk id="32" creationId="{7AFEDE36-E196-FE69-2BD9-3F1AAFEE7196}"/>
          </ac:spMkLst>
        </pc:spChg>
        <pc:spChg chg="del">
          <ac:chgData name="Jagrit Khanna" userId="d4fa43fa-4abe-4d35-9d9a-736a10166904" providerId="ADAL" clId="{AF19150B-7718-4DB5-A973-A120292591B1}" dt="2024-04-30T07:46:31.268" v="5001" actId="478"/>
          <ac:spMkLst>
            <pc:docMk/>
            <pc:sldMk cId="109003579" sldId="4628"/>
            <ac:spMk id="33" creationId="{0DA8EFF4-A7D1-D3C3-8CD7-E52D091DEF55}"/>
          </ac:spMkLst>
        </pc:spChg>
        <pc:spChg chg="del">
          <ac:chgData name="Jagrit Khanna" userId="d4fa43fa-4abe-4d35-9d9a-736a10166904" providerId="ADAL" clId="{AF19150B-7718-4DB5-A973-A120292591B1}" dt="2024-04-30T07:46:31.268" v="5001" actId="478"/>
          <ac:spMkLst>
            <pc:docMk/>
            <pc:sldMk cId="109003579" sldId="4628"/>
            <ac:spMk id="34" creationId="{8F8A12EB-1EE4-A21A-FF80-5F5D773D007C}"/>
          </ac:spMkLst>
        </pc:spChg>
        <pc:spChg chg="del">
          <ac:chgData name="Jagrit Khanna" userId="d4fa43fa-4abe-4d35-9d9a-736a10166904" providerId="ADAL" clId="{AF19150B-7718-4DB5-A973-A120292591B1}" dt="2024-04-30T07:46:31.268" v="5001" actId="478"/>
          <ac:spMkLst>
            <pc:docMk/>
            <pc:sldMk cId="109003579" sldId="4628"/>
            <ac:spMk id="36" creationId="{AFF3EEDF-4636-236F-3E1A-CF6C22FE4698}"/>
          </ac:spMkLst>
        </pc:spChg>
        <pc:spChg chg="del">
          <ac:chgData name="Jagrit Khanna" userId="d4fa43fa-4abe-4d35-9d9a-736a10166904" providerId="ADAL" clId="{AF19150B-7718-4DB5-A973-A120292591B1}" dt="2024-04-30T07:46:31.268" v="5001" actId="478"/>
          <ac:spMkLst>
            <pc:docMk/>
            <pc:sldMk cId="109003579" sldId="4628"/>
            <ac:spMk id="37" creationId="{8D2BEF7F-57E8-6621-6A6B-2532DA64C995}"/>
          </ac:spMkLst>
        </pc:spChg>
        <pc:spChg chg="del">
          <ac:chgData name="Jagrit Khanna" userId="d4fa43fa-4abe-4d35-9d9a-736a10166904" providerId="ADAL" clId="{AF19150B-7718-4DB5-A973-A120292591B1}" dt="2024-04-30T07:46:31.268" v="5001" actId="478"/>
          <ac:spMkLst>
            <pc:docMk/>
            <pc:sldMk cId="109003579" sldId="4628"/>
            <ac:spMk id="38" creationId="{608CF4E8-E4C5-894C-1AA3-E60103D2D8B1}"/>
          </ac:spMkLst>
        </pc:spChg>
        <pc:spChg chg="del">
          <ac:chgData name="Jagrit Khanna" userId="d4fa43fa-4abe-4d35-9d9a-736a10166904" providerId="ADAL" clId="{AF19150B-7718-4DB5-A973-A120292591B1}" dt="2024-04-30T07:46:31.268" v="5001" actId="478"/>
          <ac:spMkLst>
            <pc:docMk/>
            <pc:sldMk cId="109003579" sldId="4628"/>
            <ac:spMk id="39" creationId="{9A23AC37-7D14-024B-3A38-462E36F7F7A3}"/>
          </ac:spMkLst>
        </pc:spChg>
        <pc:spChg chg="del">
          <ac:chgData name="Jagrit Khanna" userId="d4fa43fa-4abe-4d35-9d9a-736a10166904" providerId="ADAL" clId="{AF19150B-7718-4DB5-A973-A120292591B1}" dt="2024-04-30T07:46:31.268" v="5001" actId="478"/>
          <ac:spMkLst>
            <pc:docMk/>
            <pc:sldMk cId="109003579" sldId="4628"/>
            <ac:spMk id="40" creationId="{8E277383-1F36-8CC2-43A5-85FD815A6FC7}"/>
          </ac:spMkLst>
        </pc:spChg>
        <pc:spChg chg="del">
          <ac:chgData name="Jagrit Khanna" userId="d4fa43fa-4abe-4d35-9d9a-736a10166904" providerId="ADAL" clId="{AF19150B-7718-4DB5-A973-A120292591B1}" dt="2024-04-30T07:46:31.268" v="5001" actId="478"/>
          <ac:spMkLst>
            <pc:docMk/>
            <pc:sldMk cId="109003579" sldId="4628"/>
            <ac:spMk id="41" creationId="{DC2EDC7E-8C58-5AE1-B753-BDBD67A1F345}"/>
          </ac:spMkLst>
        </pc:spChg>
        <pc:spChg chg="del">
          <ac:chgData name="Jagrit Khanna" userId="d4fa43fa-4abe-4d35-9d9a-736a10166904" providerId="ADAL" clId="{AF19150B-7718-4DB5-A973-A120292591B1}" dt="2024-04-30T07:46:31.268" v="5001" actId="478"/>
          <ac:spMkLst>
            <pc:docMk/>
            <pc:sldMk cId="109003579" sldId="4628"/>
            <ac:spMk id="42" creationId="{C9C5A8E1-505B-3F98-5B6E-F6BA29176D3B}"/>
          </ac:spMkLst>
        </pc:spChg>
        <pc:spChg chg="del">
          <ac:chgData name="Jagrit Khanna" userId="d4fa43fa-4abe-4d35-9d9a-736a10166904" providerId="ADAL" clId="{AF19150B-7718-4DB5-A973-A120292591B1}" dt="2024-04-30T07:46:31.268" v="5001" actId="478"/>
          <ac:spMkLst>
            <pc:docMk/>
            <pc:sldMk cId="109003579" sldId="4628"/>
            <ac:spMk id="43" creationId="{0317F6B1-9EEE-ACF4-1C65-FC939D6FCACE}"/>
          </ac:spMkLst>
        </pc:spChg>
        <pc:spChg chg="del">
          <ac:chgData name="Jagrit Khanna" userId="d4fa43fa-4abe-4d35-9d9a-736a10166904" providerId="ADAL" clId="{AF19150B-7718-4DB5-A973-A120292591B1}" dt="2024-04-30T07:46:31.268" v="5001" actId="478"/>
          <ac:spMkLst>
            <pc:docMk/>
            <pc:sldMk cId="109003579" sldId="4628"/>
            <ac:spMk id="44" creationId="{35ECDBF3-B2DC-525E-5A23-363A01635CFE}"/>
          </ac:spMkLst>
        </pc:spChg>
        <pc:spChg chg="del">
          <ac:chgData name="Jagrit Khanna" userId="d4fa43fa-4abe-4d35-9d9a-736a10166904" providerId="ADAL" clId="{AF19150B-7718-4DB5-A973-A120292591B1}" dt="2024-04-30T07:46:31.268" v="5001" actId="478"/>
          <ac:spMkLst>
            <pc:docMk/>
            <pc:sldMk cId="109003579" sldId="4628"/>
            <ac:spMk id="45" creationId="{679031FD-28E3-CAE5-D3A0-94B13B87DDB5}"/>
          </ac:spMkLst>
        </pc:spChg>
        <pc:spChg chg="del">
          <ac:chgData name="Jagrit Khanna" userId="d4fa43fa-4abe-4d35-9d9a-736a10166904" providerId="ADAL" clId="{AF19150B-7718-4DB5-A973-A120292591B1}" dt="2024-04-30T07:46:31.268" v="5001" actId="478"/>
          <ac:spMkLst>
            <pc:docMk/>
            <pc:sldMk cId="109003579" sldId="4628"/>
            <ac:spMk id="59" creationId="{51A63A5E-BD4E-B8EC-A971-1FED8BC3FD38}"/>
          </ac:spMkLst>
        </pc:spChg>
        <pc:spChg chg="del">
          <ac:chgData name="Jagrit Khanna" userId="d4fa43fa-4abe-4d35-9d9a-736a10166904" providerId="ADAL" clId="{AF19150B-7718-4DB5-A973-A120292591B1}" dt="2024-04-30T07:46:31.268" v="5001" actId="478"/>
          <ac:spMkLst>
            <pc:docMk/>
            <pc:sldMk cId="109003579" sldId="4628"/>
            <ac:spMk id="60" creationId="{50B9B2BB-8326-B81A-3D73-F4184588B7F5}"/>
          </ac:spMkLst>
        </pc:spChg>
        <pc:spChg chg="del">
          <ac:chgData name="Jagrit Khanna" userId="d4fa43fa-4abe-4d35-9d9a-736a10166904" providerId="ADAL" clId="{AF19150B-7718-4DB5-A973-A120292591B1}" dt="2024-04-30T07:46:31.268" v="5001" actId="478"/>
          <ac:spMkLst>
            <pc:docMk/>
            <pc:sldMk cId="109003579" sldId="4628"/>
            <ac:spMk id="61" creationId="{65384AA2-3B3C-323B-4385-AA39550D9C6E}"/>
          </ac:spMkLst>
        </pc:spChg>
        <pc:spChg chg="del">
          <ac:chgData name="Jagrit Khanna" userId="d4fa43fa-4abe-4d35-9d9a-736a10166904" providerId="ADAL" clId="{AF19150B-7718-4DB5-A973-A120292591B1}" dt="2024-04-30T07:46:31.268" v="5001" actId="478"/>
          <ac:spMkLst>
            <pc:docMk/>
            <pc:sldMk cId="109003579" sldId="4628"/>
            <ac:spMk id="62" creationId="{3C51D2CA-C95E-976A-A234-16EC05D25B8F}"/>
          </ac:spMkLst>
        </pc:spChg>
        <pc:spChg chg="del">
          <ac:chgData name="Jagrit Khanna" userId="d4fa43fa-4abe-4d35-9d9a-736a10166904" providerId="ADAL" clId="{AF19150B-7718-4DB5-A973-A120292591B1}" dt="2024-04-30T07:46:31.268" v="5001" actId="478"/>
          <ac:spMkLst>
            <pc:docMk/>
            <pc:sldMk cId="109003579" sldId="4628"/>
            <ac:spMk id="63" creationId="{D62D8D7F-635A-AC5E-9526-56115DFB747C}"/>
          </ac:spMkLst>
        </pc:spChg>
        <pc:spChg chg="del">
          <ac:chgData name="Jagrit Khanna" userId="d4fa43fa-4abe-4d35-9d9a-736a10166904" providerId="ADAL" clId="{AF19150B-7718-4DB5-A973-A120292591B1}" dt="2024-04-30T07:46:31.268" v="5001" actId="478"/>
          <ac:spMkLst>
            <pc:docMk/>
            <pc:sldMk cId="109003579" sldId="4628"/>
            <ac:spMk id="64" creationId="{0A1F0D38-269E-CC22-6680-DEFB0D53BCCD}"/>
          </ac:spMkLst>
        </pc:spChg>
        <pc:spChg chg="del">
          <ac:chgData name="Jagrit Khanna" userId="d4fa43fa-4abe-4d35-9d9a-736a10166904" providerId="ADAL" clId="{AF19150B-7718-4DB5-A973-A120292591B1}" dt="2024-04-30T07:46:31.268" v="5001" actId="478"/>
          <ac:spMkLst>
            <pc:docMk/>
            <pc:sldMk cId="109003579" sldId="4628"/>
            <ac:spMk id="66" creationId="{7E7864B0-50E0-2206-44B6-DF43D018AB23}"/>
          </ac:spMkLst>
        </pc:spChg>
        <pc:grpChg chg="del mod">
          <ac:chgData name="Jagrit Khanna" userId="d4fa43fa-4abe-4d35-9d9a-736a10166904" providerId="ADAL" clId="{AF19150B-7718-4DB5-A973-A120292591B1}" dt="2024-04-30T07:48:00.828" v="5010" actId="165"/>
          <ac:grpSpMkLst>
            <pc:docMk/>
            <pc:sldMk cId="109003579" sldId="4628"/>
            <ac:grpSpMk id="6" creationId="{65A413CD-8180-5EFF-6E0C-3F7596DDA643}"/>
          </ac:grpSpMkLst>
        </pc:grpChg>
        <pc:grpChg chg="del">
          <ac:chgData name="Jagrit Khanna" userId="d4fa43fa-4abe-4d35-9d9a-736a10166904" providerId="ADAL" clId="{AF19150B-7718-4DB5-A973-A120292591B1}" dt="2024-04-30T07:46:31.268" v="5001" actId="478"/>
          <ac:grpSpMkLst>
            <pc:docMk/>
            <pc:sldMk cId="109003579" sldId="4628"/>
            <ac:grpSpMk id="47" creationId="{52528843-058C-C40A-21B0-B8C1DB2D0A37}"/>
          </ac:grpSpMkLst>
        </pc:grpChg>
        <pc:grpChg chg="del">
          <ac:chgData name="Jagrit Khanna" userId="d4fa43fa-4abe-4d35-9d9a-736a10166904" providerId="ADAL" clId="{AF19150B-7718-4DB5-A973-A120292591B1}" dt="2024-04-30T07:46:31.268" v="5001" actId="478"/>
          <ac:grpSpMkLst>
            <pc:docMk/>
            <pc:sldMk cId="109003579" sldId="4628"/>
            <ac:grpSpMk id="50" creationId="{C7B0CEE3-0E55-D8EF-7253-33EA7D544CAB}"/>
          </ac:grpSpMkLst>
        </pc:grpChg>
        <pc:grpChg chg="del">
          <ac:chgData name="Jagrit Khanna" userId="d4fa43fa-4abe-4d35-9d9a-736a10166904" providerId="ADAL" clId="{AF19150B-7718-4DB5-A973-A120292591B1}" dt="2024-04-30T07:46:31.268" v="5001" actId="478"/>
          <ac:grpSpMkLst>
            <pc:docMk/>
            <pc:sldMk cId="109003579" sldId="4628"/>
            <ac:grpSpMk id="53" creationId="{FFA38D1F-EE47-97F8-D767-C891011370B3}"/>
          </ac:grpSpMkLst>
        </pc:grpChg>
        <pc:grpChg chg="del">
          <ac:chgData name="Jagrit Khanna" userId="d4fa43fa-4abe-4d35-9d9a-736a10166904" providerId="ADAL" clId="{AF19150B-7718-4DB5-A973-A120292591B1}" dt="2024-04-30T07:46:31.268" v="5001" actId="478"/>
          <ac:grpSpMkLst>
            <pc:docMk/>
            <pc:sldMk cId="109003579" sldId="4628"/>
            <ac:grpSpMk id="56" creationId="{F76CF228-D1BB-EFB9-1461-4259983653DF}"/>
          </ac:grpSpMkLst>
        </pc:grpChg>
        <pc:graphicFrameChg chg="add del mod modGraphic">
          <ac:chgData name="Jagrit Khanna" userId="d4fa43fa-4abe-4d35-9d9a-736a10166904" providerId="ADAL" clId="{AF19150B-7718-4DB5-A973-A120292591B1}" dt="2024-04-30T07:47:58.444" v="5009" actId="18245"/>
          <ac:graphicFrameMkLst>
            <pc:docMk/>
            <pc:sldMk cId="109003579" sldId="4628"/>
            <ac:graphicFrameMk id="4" creationId="{8959E269-B75A-93AE-594B-AB17C34C0620}"/>
          </ac:graphicFrameMkLst>
        </pc:graphicFrameChg>
      </pc:sldChg>
      <pc:sldChg chg="addSp delSp modSp add mod">
        <pc:chgData name="Jagrit Khanna" userId="d4fa43fa-4abe-4d35-9d9a-736a10166904" providerId="ADAL" clId="{AF19150B-7718-4DB5-A973-A120292591B1}" dt="2024-04-30T08:04:24.637" v="5718" actId="14100"/>
        <pc:sldMkLst>
          <pc:docMk/>
          <pc:sldMk cId="4216175275" sldId="4629"/>
        </pc:sldMkLst>
        <pc:spChg chg="add mod">
          <ac:chgData name="Jagrit Khanna" userId="d4fa43fa-4abe-4d35-9d9a-736a10166904" providerId="ADAL" clId="{AF19150B-7718-4DB5-A973-A120292591B1}" dt="2024-04-30T08:01:26.571" v="5684" actId="255"/>
          <ac:spMkLst>
            <pc:docMk/>
            <pc:sldMk cId="4216175275" sldId="4629"/>
            <ac:spMk id="2" creationId="{167FA258-578A-B533-C7CE-ECB9BF453A9D}"/>
          </ac:spMkLst>
        </pc:spChg>
        <pc:spChg chg="add mod">
          <ac:chgData name="Jagrit Khanna" userId="d4fa43fa-4abe-4d35-9d9a-736a10166904" providerId="ADAL" clId="{AF19150B-7718-4DB5-A973-A120292591B1}" dt="2024-04-30T08:01:26.571" v="5684" actId="255"/>
          <ac:spMkLst>
            <pc:docMk/>
            <pc:sldMk cId="4216175275" sldId="4629"/>
            <ac:spMk id="3" creationId="{61E23F6D-762C-F91B-DB7C-0DA88B130C36}"/>
          </ac:spMkLst>
        </pc:spChg>
        <pc:spChg chg="add mod">
          <ac:chgData name="Jagrit Khanna" userId="d4fa43fa-4abe-4d35-9d9a-736a10166904" providerId="ADAL" clId="{AF19150B-7718-4DB5-A973-A120292591B1}" dt="2024-04-30T08:01:26.571" v="5684" actId="255"/>
          <ac:spMkLst>
            <pc:docMk/>
            <pc:sldMk cId="4216175275" sldId="4629"/>
            <ac:spMk id="4" creationId="{D22E4708-9B1F-40D8-812A-89A92EEF85AF}"/>
          </ac:spMkLst>
        </pc:spChg>
        <pc:spChg chg="mod">
          <ac:chgData name="Jagrit Khanna" userId="d4fa43fa-4abe-4d35-9d9a-736a10166904" providerId="ADAL" clId="{AF19150B-7718-4DB5-A973-A120292591B1}" dt="2024-04-30T07:55:06.663" v="5440" actId="20577"/>
          <ac:spMkLst>
            <pc:docMk/>
            <pc:sldMk cId="4216175275" sldId="4629"/>
            <ac:spMk id="5" creationId="{00000000-0000-0000-0000-000000000000}"/>
          </ac:spMkLst>
        </pc:spChg>
        <pc:spChg chg="add mod">
          <ac:chgData name="Jagrit Khanna" userId="d4fa43fa-4abe-4d35-9d9a-736a10166904" providerId="ADAL" clId="{AF19150B-7718-4DB5-A973-A120292591B1}" dt="2024-04-30T08:01:26.571" v="5684" actId="255"/>
          <ac:spMkLst>
            <pc:docMk/>
            <pc:sldMk cId="4216175275" sldId="4629"/>
            <ac:spMk id="6" creationId="{0D122D9B-CDFF-BA80-5657-4E3D8766F4E6}"/>
          </ac:spMkLst>
        </pc:spChg>
        <pc:spChg chg="del">
          <ac:chgData name="Jagrit Khanna" userId="d4fa43fa-4abe-4d35-9d9a-736a10166904" providerId="ADAL" clId="{AF19150B-7718-4DB5-A973-A120292591B1}" dt="2024-04-30T07:55:11.292" v="5442" actId="478"/>
          <ac:spMkLst>
            <pc:docMk/>
            <pc:sldMk cId="4216175275" sldId="4629"/>
            <ac:spMk id="7" creationId="{A3A6D975-C362-B838-92C8-515BF332D15B}"/>
          </ac:spMkLst>
        </pc:spChg>
        <pc:spChg chg="del">
          <ac:chgData name="Jagrit Khanna" userId="d4fa43fa-4abe-4d35-9d9a-736a10166904" providerId="ADAL" clId="{AF19150B-7718-4DB5-A973-A120292591B1}" dt="2024-04-30T07:55:09.325" v="5441" actId="478"/>
          <ac:spMkLst>
            <pc:docMk/>
            <pc:sldMk cId="4216175275" sldId="4629"/>
            <ac:spMk id="8" creationId="{C0749490-19F1-F964-06F6-59C5AAD863FF}"/>
          </ac:spMkLst>
        </pc:spChg>
        <pc:spChg chg="del">
          <ac:chgData name="Jagrit Khanna" userId="d4fa43fa-4abe-4d35-9d9a-736a10166904" providerId="ADAL" clId="{AF19150B-7718-4DB5-A973-A120292591B1}" dt="2024-04-30T07:55:09.325" v="5441" actId="478"/>
          <ac:spMkLst>
            <pc:docMk/>
            <pc:sldMk cId="4216175275" sldId="4629"/>
            <ac:spMk id="10" creationId="{6100814F-D884-F9F7-833F-DEF503797405}"/>
          </ac:spMkLst>
        </pc:spChg>
        <pc:spChg chg="del">
          <ac:chgData name="Jagrit Khanna" userId="d4fa43fa-4abe-4d35-9d9a-736a10166904" providerId="ADAL" clId="{AF19150B-7718-4DB5-A973-A120292591B1}" dt="2024-04-30T07:55:09.325" v="5441" actId="478"/>
          <ac:spMkLst>
            <pc:docMk/>
            <pc:sldMk cId="4216175275" sldId="4629"/>
            <ac:spMk id="11" creationId="{9B5E6EB1-BEDB-AC8A-5910-E6CC7C564410}"/>
          </ac:spMkLst>
        </pc:spChg>
        <pc:spChg chg="del">
          <ac:chgData name="Jagrit Khanna" userId="d4fa43fa-4abe-4d35-9d9a-736a10166904" providerId="ADAL" clId="{AF19150B-7718-4DB5-A973-A120292591B1}" dt="2024-04-30T07:55:09.325" v="5441" actId="478"/>
          <ac:spMkLst>
            <pc:docMk/>
            <pc:sldMk cId="4216175275" sldId="4629"/>
            <ac:spMk id="12" creationId="{4E27DE7D-04BB-6646-14A2-73E9930C0F5D}"/>
          </ac:spMkLst>
        </pc:spChg>
        <pc:spChg chg="del">
          <ac:chgData name="Jagrit Khanna" userId="d4fa43fa-4abe-4d35-9d9a-736a10166904" providerId="ADAL" clId="{AF19150B-7718-4DB5-A973-A120292591B1}" dt="2024-04-30T07:55:09.325" v="5441" actId="478"/>
          <ac:spMkLst>
            <pc:docMk/>
            <pc:sldMk cId="4216175275" sldId="4629"/>
            <ac:spMk id="13" creationId="{6F62D691-C6F7-6D80-9567-455C7BFCF763}"/>
          </ac:spMkLst>
        </pc:spChg>
        <pc:spChg chg="add mod">
          <ac:chgData name="Jagrit Khanna" userId="d4fa43fa-4abe-4d35-9d9a-736a10166904" providerId="ADAL" clId="{AF19150B-7718-4DB5-A973-A120292591B1}" dt="2024-04-30T08:01:49.821" v="5713" actId="164"/>
          <ac:spMkLst>
            <pc:docMk/>
            <pc:sldMk cId="4216175275" sldId="4629"/>
            <ac:spMk id="15" creationId="{C7C9264A-D2BF-4862-306A-6C3388AC97B8}"/>
          </ac:spMkLst>
        </pc:spChg>
        <pc:spChg chg="add mod">
          <ac:chgData name="Jagrit Khanna" userId="d4fa43fa-4abe-4d35-9d9a-736a10166904" providerId="ADAL" clId="{AF19150B-7718-4DB5-A973-A120292591B1}" dt="2024-04-30T08:01:49.821" v="5713" actId="164"/>
          <ac:spMkLst>
            <pc:docMk/>
            <pc:sldMk cId="4216175275" sldId="4629"/>
            <ac:spMk id="19" creationId="{94F07AC5-16C7-4466-748D-D76A24E30047}"/>
          </ac:spMkLst>
        </pc:spChg>
        <pc:spChg chg="add mod">
          <ac:chgData name="Jagrit Khanna" userId="d4fa43fa-4abe-4d35-9d9a-736a10166904" providerId="ADAL" clId="{AF19150B-7718-4DB5-A973-A120292591B1}" dt="2024-04-30T08:01:49.821" v="5713" actId="164"/>
          <ac:spMkLst>
            <pc:docMk/>
            <pc:sldMk cId="4216175275" sldId="4629"/>
            <ac:spMk id="20" creationId="{E4F66D50-BF2C-CC1F-51BC-82538424420B}"/>
          </ac:spMkLst>
        </pc:spChg>
        <pc:spChg chg="add mod">
          <ac:chgData name="Jagrit Khanna" userId="d4fa43fa-4abe-4d35-9d9a-736a10166904" providerId="ADAL" clId="{AF19150B-7718-4DB5-A973-A120292591B1}" dt="2024-04-30T08:01:49.821" v="5713" actId="164"/>
          <ac:spMkLst>
            <pc:docMk/>
            <pc:sldMk cId="4216175275" sldId="4629"/>
            <ac:spMk id="21" creationId="{E7B17BAC-1128-D85B-C975-92213E28D530}"/>
          </ac:spMkLst>
        </pc:spChg>
        <pc:spChg chg="mod">
          <ac:chgData name="Jagrit Khanna" userId="d4fa43fa-4abe-4d35-9d9a-736a10166904" providerId="ADAL" clId="{AF19150B-7718-4DB5-A973-A120292591B1}" dt="2024-04-30T08:04:24.637" v="5718" actId="14100"/>
          <ac:spMkLst>
            <pc:docMk/>
            <pc:sldMk cId="4216175275" sldId="4629"/>
            <ac:spMk id="24" creationId="{3A101D90-76F1-962D-8AC2-1D6BE981F2DE}"/>
          </ac:spMkLst>
        </pc:spChg>
        <pc:spChg chg="mod">
          <ac:chgData name="Jagrit Khanna" userId="d4fa43fa-4abe-4d35-9d9a-736a10166904" providerId="ADAL" clId="{AF19150B-7718-4DB5-A973-A120292591B1}" dt="2024-04-30T08:04:24.637" v="5718" actId="14100"/>
          <ac:spMkLst>
            <pc:docMk/>
            <pc:sldMk cId="4216175275" sldId="4629"/>
            <ac:spMk id="28" creationId="{7E17CAA6-B4BB-59C7-29FF-CCBC891C9500}"/>
          </ac:spMkLst>
        </pc:spChg>
        <pc:spChg chg="mod">
          <ac:chgData name="Jagrit Khanna" userId="d4fa43fa-4abe-4d35-9d9a-736a10166904" providerId="ADAL" clId="{AF19150B-7718-4DB5-A973-A120292591B1}" dt="2024-04-30T08:04:24.637" v="5718" actId="14100"/>
          <ac:spMkLst>
            <pc:docMk/>
            <pc:sldMk cId="4216175275" sldId="4629"/>
            <ac:spMk id="29" creationId="{03A47E8F-58A0-597F-445F-D1637F6A1ACC}"/>
          </ac:spMkLst>
        </pc:spChg>
        <pc:spChg chg="mod">
          <ac:chgData name="Jagrit Khanna" userId="d4fa43fa-4abe-4d35-9d9a-736a10166904" providerId="ADAL" clId="{AF19150B-7718-4DB5-A973-A120292591B1}" dt="2024-04-30T08:04:24.637" v="5718" actId="14100"/>
          <ac:spMkLst>
            <pc:docMk/>
            <pc:sldMk cId="4216175275" sldId="4629"/>
            <ac:spMk id="30" creationId="{A3A2FA3A-85D6-0C53-DAC2-7FFC3BB1E4C1}"/>
          </ac:spMkLst>
        </pc:spChg>
        <pc:spChg chg="mod">
          <ac:chgData name="Jagrit Khanna" userId="d4fa43fa-4abe-4d35-9d9a-736a10166904" providerId="ADAL" clId="{AF19150B-7718-4DB5-A973-A120292591B1}" dt="2024-04-30T08:04:24.637" v="5718" actId="14100"/>
          <ac:spMkLst>
            <pc:docMk/>
            <pc:sldMk cId="4216175275" sldId="4629"/>
            <ac:spMk id="31" creationId="{4A2B0F54-4430-ED12-3E0E-0EEF2CD17603}"/>
          </ac:spMkLst>
        </pc:spChg>
        <pc:spChg chg="mod">
          <ac:chgData name="Jagrit Khanna" userId="d4fa43fa-4abe-4d35-9d9a-736a10166904" providerId="ADAL" clId="{AF19150B-7718-4DB5-A973-A120292591B1}" dt="2024-04-30T08:04:24.637" v="5718" actId="14100"/>
          <ac:spMkLst>
            <pc:docMk/>
            <pc:sldMk cId="4216175275" sldId="4629"/>
            <ac:spMk id="32" creationId="{3E127F90-F451-69B8-04C6-D56A1548972D}"/>
          </ac:spMkLst>
        </pc:spChg>
        <pc:spChg chg="mod">
          <ac:chgData name="Jagrit Khanna" userId="d4fa43fa-4abe-4d35-9d9a-736a10166904" providerId="ADAL" clId="{AF19150B-7718-4DB5-A973-A120292591B1}" dt="2024-04-30T08:04:24.637" v="5718" actId="14100"/>
          <ac:spMkLst>
            <pc:docMk/>
            <pc:sldMk cId="4216175275" sldId="4629"/>
            <ac:spMk id="33" creationId="{CB086BB2-ABA4-9C7F-4E4C-CBB7AF279334}"/>
          </ac:spMkLst>
        </pc:spChg>
        <pc:spChg chg="mod">
          <ac:chgData name="Jagrit Khanna" userId="d4fa43fa-4abe-4d35-9d9a-736a10166904" providerId="ADAL" clId="{AF19150B-7718-4DB5-A973-A120292591B1}" dt="2024-04-30T08:04:24.637" v="5718" actId="14100"/>
          <ac:spMkLst>
            <pc:docMk/>
            <pc:sldMk cId="4216175275" sldId="4629"/>
            <ac:spMk id="35" creationId="{6A62F4AE-397A-107C-1144-08CE6D406BD3}"/>
          </ac:spMkLst>
        </pc:spChg>
        <pc:spChg chg="mod">
          <ac:chgData name="Jagrit Khanna" userId="d4fa43fa-4abe-4d35-9d9a-736a10166904" providerId="ADAL" clId="{AF19150B-7718-4DB5-A973-A120292591B1}" dt="2024-04-30T08:04:24.637" v="5718" actId="14100"/>
          <ac:spMkLst>
            <pc:docMk/>
            <pc:sldMk cId="4216175275" sldId="4629"/>
            <ac:spMk id="36" creationId="{7CDF4D58-043F-7386-8D89-8BE78FD222DA}"/>
          </ac:spMkLst>
        </pc:spChg>
        <pc:spChg chg="mod">
          <ac:chgData name="Jagrit Khanna" userId="d4fa43fa-4abe-4d35-9d9a-736a10166904" providerId="ADAL" clId="{AF19150B-7718-4DB5-A973-A120292591B1}" dt="2024-04-30T08:04:24.637" v="5718" actId="14100"/>
          <ac:spMkLst>
            <pc:docMk/>
            <pc:sldMk cId="4216175275" sldId="4629"/>
            <ac:spMk id="38" creationId="{9C46DDC2-8772-FF0D-B24D-DBCC1A0AFE8A}"/>
          </ac:spMkLst>
        </pc:spChg>
        <pc:spChg chg="mod">
          <ac:chgData name="Jagrit Khanna" userId="d4fa43fa-4abe-4d35-9d9a-736a10166904" providerId="ADAL" clId="{AF19150B-7718-4DB5-A973-A120292591B1}" dt="2024-04-30T08:04:24.637" v="5718" actId="14100"/>
          <ac:spMkLst>
            <pc:docMk/>
            <pc:sldMk cId="4216175275" sldId="4629"/>
            <ac:spMk id="39" creationId="{934AE776-399C-83C1-1AAF-9835F0DFFAD8}"/>
          </ac:spMkLst>
        </pc:spChg>
        <pc:spChg chg="mod">
          <ac:chgData name="Jagrit Khanna" userId="d4fa43fa-4abe-4d35-9d9a-736a10166904" providerId="ADAL" clId="{AF19150B-7718-4DB5-A973-A120292591B1}" dt="2024-04-30T08:04:24.637" v="5718" actId="14100"/>
          <ac:spMkLst>
            <pc:docMk/>
            <pc:sldMk cId="4216175275" sldId="4629"/>
            <ac:spMk id="40" creationId="{5CFD7709-A186-D533-5F9E-343DD8A1007F}"/>
          </ac:spMkLst>
        </pc:spChg>
        <pc:spChg chg="mod">
          <ac:chgData name="Jagrit Khanna" userId="d4fa43fa-4abe-4d35-9d9a-736a10166904" providerId="ADAL" clId="{AF19150B-7718-4DB5-A973-A120292591B1}" dt="2024-04-30T08:04:24.637" v="5718" actId="14100"/>
          <ac:spMkLst>
            <pc:docMk/>
            <pc:sldMk cId="4216175275" sldId="4629"/>
            <ac:spMk id="41" creationId="{232B0C8C-F8B8-F5DF-E59B-C3BDAAD8E582}"/>
          </ac:spMkLst>
        </pc:spChg>
        <pc:spChg chg="mod">
          <ac:chgData name="Jagrit Khanna" userId="d4fa43fa-4abe-4d35-9d9a-736a10166904" providerId="ADAL" clId="{AF19150B-7718-4DB5-A973-A120292591B1}" dt="2024-04-30T08:04:24.637" v="5718" actId="14100"/>
          <ac:spMkLst>
            <pc:docMk/>
            <pc:sldMk cId="4216175275" sldId="4629"/>
            <ac:spMk id="42" creationId="{7FCA0C4D-DF3D-871B-CA8D-936A1BA48362}"/>
          </ac:spMkLst>
        </pc:spChg>
        <pc:spChg chg="mod">
          <ac:chgData name="Jagrit Khanna" userId="d4fa43fa-4abe-4d35-9d9a-736a10166904" providerId="ADAL" clId="{AF19150B-7718-4DB5-A973-A120292591B1}" dt="2024-04-30T08:04:24.637" v="5718" actId="14100"/>
          <ac:spMkLst>
            <pc:docMk/>
            <pc:sldMk cId="4216175275" sldId="4629"/>
            <ac:spMk id="43" creationId="{37FFA41A-0E64-428E-6A01-9A28F6160C3E}"/>
          </ac:spMkLst>
        </pc:spChg>
        <pc:spChg chg="mod">
          <ac:chgData name="Jagrit Khanna" userId="d4fa43fa-4abe-4d35-9d9a-736a10166904" providerId="ADAL" clId="{AF19150B-7718-4DB5-A973-A120292591B1}" dt="2024-04-30T08:04:24.637" v="5718" actId="14100"/>
          <ac:spMkLst>
            <pc:docMk/>
            <pc:sldMk cId="4216175275" sldId="4629"/>
            <ac:spMk id="44" creationId="{044D6B44-256F-CC19-DF18-A0ADFCD99CDE}"/>
          </ac:spMkLst>
        </pc:spChg>
        <pc:spChg chg="mod">
          <ac:chgData name="Jagrit Khanna" userId="d4fa43fa-4abe-4d35-9d9a-736a10166904" providerId="ADAL" clId="{AF19150B-7718-4DB5-A973-A120292591B1}" dt="2024-04-30T08:04:24.637" v="5718" actId="14100"/>
          <ac:spMkLst>
            <pc:docMk/>
            <pc:sldMk cId="4216175275" sldId="4629"/>
            <ac:spMk id="45" creationId="{9FD2059A-4637-EE6D-1529-92C2ED500946}"/>
          </ac:spMkLst>
        </pc:spChg>
        <pc:spChg chg="mod">
          <ac:chgData name="Jagrit Khanna" userId="d4fa43fa-4abe-4d35-9d9a-736a10166904" providerId="ADAL" clId="{AF19150B-7718-4DB5-A973-A120292591B1}" dt="2024-04-30T08:04:24.637" v="5718" actId="14100"/>
          <ac:spMkLst>
            <pc:docMk/>
            <pc:sldMk cId="4216175275" sldId="4629"/>
            <ac:spMk id="46" creationId="{624B0B37-E939-63D7-CFBA-6C3AC8E5AB38}"/>
          </ac:spMkLst>
        </pc:spChg>
        <pc:spChg chg="mod">
          <ac:chgData name="Jagrit Khanna" userId="d4fa43fa-4abe-4d35-9d9a-736a10166904" providerId="ADAL" clId="{AF19150B-7718-4DB5-A973-A120292591B1}" dt="2024-04-30T08:04:24.637" v="5718" actId="14100"/>
          <ac:spMkLst>
            <pc:docMk/>
            <pc:sldMk cId="4216175275" sldId="4629"/>
            <ac:spMk id="47" creationId="{727993EB-D523-3B4E-83B6-D2DDBD95FE9F}"/>
          </ac:spMkLst>
        </pc:spChg>
        <pc:spChg chg="mod">
          <ac:chgData name="Jagrit Khanna" userId="d4fa43fa-4abe-4d35-9d9a-736a10166904" providerId="ADAL" clId="{AF19150B-7718-4DB5-A973-A120292591B1}" dt="2024-04-30T08:04:24.637" v="5718" actId="14100"/>
          <ac:spMkLst>
            <pc:docMk/>
            <pc:sldMk cId="4216175275" sldId="4629"/>
            <ac:spMk id="51" creationId="{43E5853C-6718-A503-A105-7A2E7D313D9F}"/>
          </ac:spMkLst>
        </pc:spChg>
        <pc:spChg chg="mod">
          <ac:chgData name="Jagrit Khanna" userId="d4fa43fa-4abe-4d35-9d9a-736a10166904" providerId="ADAL" clId="{AF19150B-7718-4DB5-A973-A120292591B1}" dt="2024-04-30T08:04:24.637" v="5718" actId="14100"/>
          <ac:spMkLst>
            <pc:docMk/>
            <pc:sldMk cId="4216175275" sldId="4629"/>
            <ac:spMk id="52" creationId="{7D21E311-E4FC-224E-FB8A-F4D0078B3A26}"/>
          </ac:spMkLst>
        </pc:spChg>
        <pc:spChg chg="mod">
          <ac:chgData name="Jagrit Khanna" userId="d4fa43fa-4abe-4d35-9d9a-736a10166904" providerId="ADAL" clId="{AF19150B-7718-4DB5-A973-A120292591B1}" dt="2024-04-30T08:04:24.637" v="5718" actId="14100"/>
          <ac:spMkLst>
            <pc:docMk/>
            <pc:sldMk cId="4216175275" sldId="4629"/>
            <ac:spMk id="53" creationId="{EF80F9A1-5ABF-80E4-C555-8F4F222091A9}"/>
          </ac:spMkLst>
        </pc:spChg>
        <pc:spChg chg="mod">
          <ac:chgData name="Jagrit Khanna" userId="d4fa43fa-4abe-4d35-9d9a-736a10166904" providerId="ADAL" clId="{AF19150B-7718-4DB5-A973-A120292591B1}" dt="2024-04-30T08:04:24.637" v="5718" actId="14100"/>
          <ac:spMkLst>
            <pc:docMk/>
            <pc:sldMk cId="4216175275" sldId="4629"/>
            <ac:spMk id="54" creationId="{58B29BCA-9347-82F5-A80B-C87E0601C0C3}"/>
          </ac:spMkLst>
        </pc:spChg>
        <pc:spChg chg="mod">
          <ac:chgData name="Jagrit Khanna" userId="d4fa43fa-4abe-4d35-9d9a-736a10166904" providerId="ADAL" clId="{AF19150B-7718-4DB5-A973-A120292591B1}" dt="2024-04-30T08:04:24.637" v="5718" actId="14100"/>
          <ac:spMkLst>
            <pc:docMk/>
            <pc:sldMk cId="4216175275" sldId="4629"/>
            <ac:spMk id="55" creationId="{EB629A64-70B3-A0C1-75CC-C0EDE9433828}"/>
          </ac:spMkLst>
        </pc:spChg>
        <pc:spChg chg="mod">
          <ac:chgData name="Jagrit Khanna" userId="d4fa43fa-4abe-4d35-9d9a-736a10166904" providerId="ADAL" clId="{AF19150B-7718-4DB5-A973-A120292591B1}" dt="2024-04-30T08:04:24.637" v="5718" actId="14100"/>
          <ac:spMkLst>
            <pc:docMk/>
            <pc:sldMk cId="4216175275" sldId="4629"/>
            <ac:spMk id="56" creationId="{1ACCEC26-5166-57E3-96A8-FE0FA1DF1912}"/>
          </ac:spMkLst>
        </pc:spChg>
        <pc:spChg chg="mod">
          <ac:chgData name="Jagrit Khanna" userId="d4fa43fa-4abe-4d35-9d9a-736a10166904" providerId="ADAL" clId="{AF19150B-7718-4DB5-A973-A120292591B1}" dt="2024-04-30T08:04:24.637" v="5718" actId="14100"/>
          <ac:spMkLst>
            <pc:docMk/>
            <pc:sldMk cId="4216175275" sldId="4629"/>
            <ac:spMk id="57" creationId="{5A941B70-7D59-0B2C-F97B-D52DE0C2D494}"/>
          </ac:spMkLst>
        </pc:spChg>
        <pc:spChg chg="mod">
          <ac:chgData name="Jagrit Khanna" userId="d4fa43fa-4abe-4d35-9d9a-736a10166904" providerId="ADAL" clId="{AF19150B-7718-4DB5-A973-A120292591B1}" dt="2024-04-30T08:04:24.637" v="5718" actId="14100"/>
          <ac:spMkLst>
            <pc:docMk/>
            <pc:sldMk cId="4216175275" sldId="4629"/>
            <ac:spMk id="58" creationId="{8559441B-C112-1B0A-7A73-0B9AEB1F34E1}"/>
          </ac:spMkLst>
        </pc:spChg>
        <pc:spChg chg="mod">
          <ac:chgData name="Jagrit Khanna" userId="d4fa43fa-4abe-4d35-9d9a-736a10166904" providerId="ADAL" clId="{AF19150B-7718-4DB5-A973-A120292591B1}" dt="2024-04-30T08:04:24.637" v="5718" actId="14100"/>
          <ac:spMkLst>
            <pc:docMk/>
            <pc:sldMk cId="4216175275" sldId="4629"/>
            <ac:spMk id="59" creationId="{ED245826-BF9E-F42A-8EBF-0F8917B8F54F}"/>
          </ac:spMkLst>
        </pc:spChg>
        <pc:spChg chg="mod">
          <ac:chgData name="Jagrit Khanna" userId="d4fa43fa-4abe-4d35-9d9a-736a10166904" providerId="ADAL" clId="{AF19150B-7718-4DB5-A973-A120292591B1}" dt="2024-04-30T08:04:24.637" v="5718" actId="14100"/>
          <ac:spMkLst>
            <pc:docMk/>
            <pc:sldMk cId="4216175275" sldId="4629"/>
            <ac:spMk id="60" creationId="{07FC1F60-58EF-E34D-66EC-9EB26181A6B8}"/>
          </ac:spMkLst>
        </pc:spChg>
        <pc:spChg chg="mod">
          <ac:chgData name="Jagrit Khanna" userId="d4fa43fa-4abe-4d35-9d9a-736a10166904" providerId="ADAL" clId="{AF19150B-7718-4DB5-A973-A120292591B1}" dt="2024-04-30T08:04:24.637" v="5718" actId="14100"/>
          <ac:spMkLst>
            <pc:docMk/>
            <pc:sldMk cId="4216175275" sldId="4629"/>
            <ac:spMk id="61" creationId="{F7B439EA-B0B5-7295-ACDA-7BBCD0BB84F5}"/>
          </ac:spMkLst>
        </pc:spChg>
        <pc:spChg chg="mod">
          <ac:chgData name="Jagrit Khanna" userId="d4fa43fa-4abe-4d35-9d9a-736a10166904" providerId="ADAL" clId="{AF19150B-7718-4DB5-A973-A120292591B1}" dt="2024-04-30T08:04:24.637" v="5718" actId="14100"/>
          <ac:spMkLst>
            <pc:docMk/>
            <pc:sldMk cId="4216175275" sldId="4629"/>
            <ac:spMk id="62" creationId="{318CC513-4DE1-3046-A72E-4BD76848F78A}"/>
          </ac:spMkLst>
        </pc:spChg>
        <pc:spChg chg="mod">
          <ac:chgData name="Jagrit Khanna" userId="d4fa43fa-4abe-4d35-9d9a-736a10166904" providerId="ADAL" clId="{AF19150B-7718-4DB5-A973-A120292591B1}" dt="2024-04-30T08:04:24.637" v="5718" actId="14100"/>
          <ac:spMkLst>
            <pc:docMk/>
            <pc:sldMk cId="4216175275" sldId="4629"/>
            <ac:spMk id="63" creationId="{AECD3755-E0FC-81C5-6465-F2BABBBC4151}"/>
          </ac:spMkLst>
        </pc:spChg>
        <pc:spChg chg="mod">
          <ac:chgData name="Jagrit Khanna" userId="d4fa43fa-4abe-4d35-9d9a-736a10166904" providerId="ADAL" clId="{AF19150B-7718-4DB5-A973-A120292591B1}" dt="2024-04-30T08:04:24.637" v="5718" actId="14100"/>
          <ac:spMkLst>
            <pc:docMk/>
            <pc:sldMk cId="4216175275" sldId="4629"/>
            <ac:spMk id="64" creationId="{3D17CB9B-AF32-62FB-ECD1-57A5414FA2D5}"/>
          </ac:spMkLst>
        </pc:spChg>
        <pc:spChg chg="mod">
          <ac:chgData name="Jagrit Khanna" userId="d4fa43fa-4abe-4d35-9d9a-736a10166904" providerId="ADAL" clId="{AF19150B-7718-4DB5-A973-A120292591B1}" dt="2024-04-30T08:04:24.637" v="5718" actId="14100"/>
          <ac:spMkLst>
            <pc:docMk/>
            <pc:sldMk cId="4216175275" sldId="4629"/>
            <ac:spMk id="65" creationId="{91756E8C-0DAE-1EAF-FE91-F611F18821C9}"/>
          </ac:spMkLst>
        </pc:spChg>
        <pc:spChg chg="mod">
          <ac:chgData name="Jagrit Khanna" userId="d4fa43fa-4abe-4d35-9d9a-736a10166904" providerId="ADAL" clId="{AF19150B-7718-4DB5-A973-A120292591B1}" dt="2024-04-30T08:04:24.637" v="5718" actId="14100"/>
          <ac:spMkLst>
            <pc:docMk/>
            <pc:sldMk cId="4216175275" sldId="4629"/>
            <ac:spMk id="66" creationId="{65FFF5FF-2132-88A2-694E-F170C3808906}"/>
          </ac:spMkLst>
        </pc:spChg>
        <pc:spChg chg="mod">
          <ac:chgData name="Jagrit Khanna" userId="d4fa43fa-4abe-4d35-9d9a-736a10166904" providerId="ADAL" clId="{AF19150B-7718-4DB5-A973-A120292591B1}" dt="2024-04-30T08:04:24.637" v="5718" actId="14100"/>
          <ac:spMkLst>
            <pc:docMk/>
            <pc:sldMk cId="4216175275" sldId="4629"/>
            <ac:spMk id="67" creationId="{2115C2D2-2EF2-C898-18CB-47BE4E4A938E}"/>
          </ac:spMkLst>
        </pc:spChg>
        <pc:spChg chg="mod">
          <ac:chgData name="Jagrit Khanna" userId="d4fa43fa-4abe-4d35-9d9a-736a10166904" providerId="ADAL" clId="{AF19150B-7718-4DB5-A973-A120292591B1}" dt="2024-04-30T08:04:24.637" v="5718" actId="14100"/>
          <ac:spMkLst>
            <pc:docMk/>
            <pc:sldMk cId="4216175275" sldId="4629"/>
            <ac:spMk id="68" creationId="{A19617F9-0573-08BF-E152-2781A0BA8150}"/>
          </ac:spMkLst>
        </pc:spChg>
        <pc:grpChg chg="add mod">
          <ac:chgData name="Jagrit Khanna" userId="d4fa43fa-4abe-4d35-9d9a-736a10166904" providerId="ADAL" clId="{AF19150B-7718-4DB5-A973-A120292591B1}" dt="2024-04-30T08:01:49.821" v="5713" actId="164"/>
          <ac:grpSpMkLst>
            <pc:docMk/>
            <pc:sldMk cId="4216175275" sldId="4629"/>
            <ac:grpSpMk id="14" creationId="{AA419452-38E4-E2C9-3FDF-3A394A8EE37D}"/>
          </ac:grpSpMkLst>
        </pc:grpChg>
        <pc:grpChg chg="add mod">
          <ac:chgData name="Jagrit Khanna" userId="d4fa43fa-4abe-4d35-9d9a-736a10166904" providerId="ADAL" clId="{AF19150B-7718-4DB5-A973-A120292591B1}" dt="2024-04-30T08:01:49.821" v="5713" actId="164"/>
          <ac:grpSpMkLst>
            <pc:docMk/>
            <pc:sldMk cId="4216175275" sldId="4629"/>
            <ac:grpSpMk id="22" creationId="{97D96AFD-97C0-2700-B0AB-4171F48D5957}"/>
          </ac:grpSpMkLst>
        </pc:grpChg>
        <pc:grpChg chg="add mod">
          <ac:chgData name="Jagrit Khanna" userId="d4fa43fa-4abe-4d35-9d9a-736a10166904" providerId="ADAL" clId="{AF19150B-7718-4DB5-A973-A120292591B1}" dt="2024-04-30T08:04:24.637" v="5718" actId="14100"/>
          <ac:grpSpMkLst>
            <pc:docMk/>
            <pc:sldMk cId="4216175275" sldId="4629"/>
            <ac:grpSpMk id="23" creationId="{D04A66FA-248F-1CC6-0BA3-F0E2E83F080B}"/>
          </ac:grpSpMkLst>
        </pc:grpChg>
        <pc:grpChg chg="mod">
          <ac:chgData name="Jagrit Khanna" userId="d4fa43fa-4abe-4d35-9d9a-736a10166904" providerId="ADAL" clId="{AF19150B-7718-4DB5-A973-A120292591B1}" dt="2024-04-30T08:04:24.637" v="5718" actId="14100"/>
          <ac:grpSpMkLst>
            <pc:docMk/>
            <pc:sldMk cId="4216175275" sldId="4629"/>
            <ac:grpSpMk id="25" creationId="{C3EE86F2-685A-199E-5EDC-381B5270CF24}"/>
          </ac:grpSpMkLst>
        </pc:grpChg>
        <pc:grpChg chg="mod">
          <ac:chgData name="Jagrit Khanna" userId="d4fa43fa-4abe-4d35-9d9a-736a10166904" providerId="ADAL" clId="{AF19150B-7718-4DB5-A973-A120292591B1}" dt="2024-04-30T08:04:24.637" v="5718" actId="14100"/>
          <ac:grpSpMkLst>
            <pc:docMk/>
            <pc:sldMk cId="4216175275" sldId="4629"/>
            <ac:grpSpMk id="26" creationId="{46AC5F72-854C-1855-F76D-A692DBA03046}"/>
          </ac:grpSpMkLst>
        </pc:grpChg>
        <pc:grpChg chg="mod">
          <ac:chgData name="Jagrit Khanna" userId="d4fa43fa-4abe-4d35-9d9a-736a10166904" providerId="ADAL" clId="{AF19150B-7718-4DB5-A973-A120292591B1}" dt="2024-04-30T08:04:24.637" v="5718" actId="14100"/>
          <ac:grpSpMkLst>
            <pc:docMk/>
            <pc:sldMk cId="4216175275" sldId="4629"/>
            <ac:grpSpMk id="27" creationId="{1E5FFEDC-75F4-3174-F53A-D16356B1E765}"/>
          </ac:grpSpMkLst>
        </pc:grpChg>
        <pc:grpChg chg="mod">
          <ac:chgData name="Jagrit Khanna" userId="d4fa43fa-4abe-4d35-9d9a-736a10166904" providerId="ADAL" clId="{AF19150B-7718-4DB5-A973-A120292591B1}" dt="2024-04-30T08:04:24.637" v="5718" actId="14100"/>
          <ac:grpSpMkLst>
            <pc:docMk/>
            <pc:sldMk cId="4216175275" sldId="4629"/>
            <ac:grpSpMk id="34" creationId="{30CD4275-6329-55B9-F2B7-302F1D17E79C}"/>
          </ac:grpSpMkLst>
        </pc:grpChg>
        <pc:grpChg chg="mod">
          <ac:chgData name="Jagrit Khanna" userId="d4fa43fa-4abe-4d35-9d9a-736a10166904" providerId="ADAL" clId="{AF19150B-7718-4DB5-A973-A120292591B1}" dt="2024-04-30T08:04:24.637" v="5718" actId="14100"/>
          <ac:grpSpMkLst>
            <pc:docMk/>
            <pc:sldMk cId="4216175275" sldId="4629"/>
            <ac:grpSpMk id="37" creationId="{1E19AFB8-24F0-E13A-5939-72F1292DF796}"/>
          </ac:grpSpMkLst>
        </pc:grpChg>
        <pc:grpChg chg="mod">
          <ac:chgData name="Jagrit Khanna" userId="d4fa43fa-4abe-4d35-9d9a-736a10166904" providerId="ADAL" clId="{AF19150B-7718-4DB5-A973-A120292591B1}" dt="2024-04-30T08:04:24.637" v="5718" actId="14100"/>
          <ac:grpSpMkLst>
            <pc:docMk/>
            <pc:sldMk cId="4216175275" sldId="4629"/>
            <ac:grpSpMk id="48" creationId="{86C61D0E-98C9-82DC-F2AD-64E2FE4A3CDC}"/>
          </ac:grpSpMkLst>
        </pc:grpChg>
        <pc:grpChg chg="mod">
          <ac:chgData name="Jagrit Khanna" userId="d4fa43fa-4abe-4d35-9d9a-736a10166904" providerId="ADAL" clId="{AF19150B-7718-4DB5-A973-A120292591B1}" dt="2024-04-30T08:04:24.637" v="5718" actId="14100"/>
          <ac:grpSpMkLst>
            <pc:docMk/>
            <pc:sldMk cId="4216175275" sldId="4629"/>
            <ac:grpSpMk id="49" creationId="{5113639B-4849-4FF9-3DC4-B7D71564ECDC}"/>
          </ac:grpSpMkLst>
        </pc:grpChg>
        <pc:grpChg chg="mod">
          <ac:chgData name="Jagrit Khanna" userId="d4fa43fa-4abe-4d35-9d9a-736a10166904" providerId="ADAL" clId="{AF19150B-7718-4DB5-A973-A120292591B1}" dt="2024-04-30T08:04:24.637" v="5718" actId="14100"/>
          <ac:grpSpMkLst>
            <pc:docMk/>
            <pc:sldMk cId="4216175275" sldId="4629"/>
            <ac:grpSpMk id="50" creationId="{512AF938-A035-1E52-BBC4-F025711D9D46}"/>
          </ac:grpSpMkLst>
        </pc:grpChg>
        <pc:cxnChg chg="add del mod">
          <ac:chgData name="Jagrit Khanna" userId="d4fa43fa-4abe-4d35-9d9a-736a10166904" providerId="ADAL" clId="{AF19150B-7718-4DB5-A973-A120292591B1}" dt="2024-04-30T07:58:28.486" v="5538" actId="478"/>
          <ac:cxnSpMkLst>
            <pc:docMk/>
            <pc:sldMk cId="4216175275" sldId="4629"/>
            <ac:cxnSpMk id="17" creationId="{46C3CFDD-EA99-BA81-2B96-614EE0B6CF64}"/>
          </ac:cxnSpMkLst>
        </pc:cxnChg>
      </pc:sldChg>
      <pc:sldMasterChg chg="delSldLayout">
        <pc:chgData name="Jagrit Khanna" userId="d4fa43fa-4abe-4d35-9d9a-736a10166904" providerId="ADAL" clId="{AF19150B-7718-4DB5-A973-A120292591B1}" dt="2024-04-30T07:54:13.001" v="5427" actId="47"/>
        <pc:sldMasterMkLst>
          <pc:docMk/>
          <pc:sldMasterMk cId="313692941" sldId="2147483665"/>
        </pc:sldMasterMkLst>
        <pc:sldLayoutChg chg="del">
          <pc:chgData name="Jagrit Khanna" userId="d4fa43fa-4abe-4d35-9d9a-736a10166904" providerId="ADAL" clId="{AF19150B-7718-4DB5-A973-A120292591B1}" dt="2024-04-30T07:54:13.001" v="5427" actId="47"/>
          <pc:sldLayoutMkLst>
            <pc:docMk/>
            <pc:sldMasterMk cId="313692941" sldId="2147483665"/>
            <pc:sldLayoutMk cId="2478623763" sldId="2147483711"/>
          </pc:sldLayoutMkLst>
        </pc:sldLayoutChg>
      </pc:sldMasterChg>
      <pc:sldMasterChg chg="del delSldLayout">
        <pc:chgData name="Jagrit Khanna" userId="d4fa43fa-4abe-4d35-9d9a-736a10166904" providerId="ADAL" clId="{AF19150B-7718-4DB5-A973-A120292591B1}" dt="2024-04-30T07:54:15.031" v="5428" actId="47"/>
        <pc:sldMasterMkLst>
          <pc:docMk/>
          <pc:sldMasterMk cId="3189489392" sldId="2147483712"/>
        </pc:sldMasterMkLst>
        <pc:sldLayoutChg chg="del">
          <pc:chgData name="Jagrit Khanna" userId="d4fa43fa-4abe-4d35-9d9a-736a10166904" providerId="ADAL" clId="{AF19150B-7718-4DB5-A973-A120292591B1}" dt="2024-04-30T07:54:15.031" v="5428" actId="47"/>
          <pc:sldLayoutMkLst>
            <pc:docMk/>
            <pc:sldMasterMk cId="3189489392" sldId="2147483712"/>
            <pc:sldLayoutMk cId="1604115947" sldId="2147483713"/>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2467972136" sldId="2147483714"/>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381557220" sldId="2147483715"/>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3758642176" sldId="2147483716"/>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1925349425" sldId="2147483717"/>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1349293451" sldId="2147483718"/>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843842528" sldId="2147483719"/>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1052050564" sldId="2147483720"/>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283131652" sldId="2147483721"/>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2689743986" sldId="2147483722"/>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3913345449" sldId="2147483723"/>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1950111833" sldId="2147483724"/>
          </pc:sldLayoutMkLst>
        </pc:sldLayoutChg>
        <pc:sldLayoutChg chg="del">
          <pc:chgData name="Jagrit Khanna" userId="d4fa43fa-4abe-4d35-9d9a-736a10166904" providerId="ADAL" clId="{AF19150B-7718-4DB5-A973-A120292591B1}" dt="2024-04-30T07:54:15.031" v="5428" actId="47"/>
          <pc:sldLayoutMkLst>
            <pc:docMk/>
            <pc:sldMasterMk cId="3189489392" sldId="2147483712"/>
            <pc:sldLayoutMk cId="466458319" sldId="2147483725"/>
          </pc:sldLayoutMkLst>
        </pc:sldLayoutChg>
      </pc:sldMasterChg>
    </pc:docChg>
  </pc:docChgLst>
  <pc:docChgLst>
    <pc:chgData name="Ashish A" userId="2caf52eb-dcd8-449f-894d-301a1dc41db4" providerId="ADAL" clId="{D811D59B-C797-4CFF-B93D-0213721D25C0}"/>
    <pc:docChg chg="undo custSel addSld delSld modSld">
      <pc:chgData name="Ashish A" userId="2caf52eb-dcd8-449f-894d-301a1dc41db4" providerId="ADAL" clId="{D811D59B-C797-4CFF-B93D-0213721D25C0}" dt="2024-04-15T13:02:43.593" v="1880" actId="20577"/>
      <pc:docMkLst>
        <pc:docMk/>
      </pc:docMkLst>
      <pc:sldChg chg="modSp mod">
        <pc:chgData name="Ashish A" userId="2caf52eb-dcd8-449f-894d-301a1dc41db4" providerId="ADAL" clId="{D811D59B-C797-4CFF-B93D-0213721D25C0}" dt="2024-04-15T12:58:49.037" v="1793"/>
        <pc:sldMkLst>
          <pc:docMk/>
          <pc:sldMk cId="2893317613" sldId="2957"/>
        </pc:sldMkLst>
        <pc:graphicFrameChg chg="mod modGraphic">
          <ac:chgData name="Ashish A" userId="2caf52eb-dcd8-449f-894d-301a1dc41db4" providerId="ADAL" clId="{D811D59B-C797-4CFF-B93D-0213721D25C0}" dt="2024-04-15T12:58:49.037" v="1793"/>
          <ac:graphicFrameMkLst>
            <pc:docMk/>
            <pc:sldMk cId="2893317613" sldId="2957"/>
            <ac:graphicFrameMk id="2" creationId="{4C344310-B055-B9C8-4123-5AFAA1C4C4F9}"/>
          </ac:graphicFrameMkLst>
        </pc:graphicFrameChg>
      </pc:sldChg>
      <pc:sldChg chg="addSp delSp modSp mod">
        <pc:chgData name="Ashish A" userId="2caf52eb-dcd8-449f-894d-301a1dc41db4" providerId="ADAL" clId="{D811D59B-C797-4CFF-B93D-0213721D25C0}" dt="2024-04-15T13:02:43.593" v="1880" actId="20577"/>
        <pc:sldMkLst>
          <pc:docMk/>
          <pc:sldMk cId="2935437031" sldId="2966"/>
        </pc:sldMkLst>
        <pc:spChg chg="add mod">
          <ac:chgData name="Ashish A" userId="2caf52eb-dcd8-449f-894d-301a1dc41db4" providerId="ADAL" clId="{D811D59B-C797-4CFF-B93D-0213721D25C0}" dt="2024-04-15T12:56:04.571" v="1787" actId="465"/>
          <ac:spMkLst>
            <pc:docMk/>
            <pc:sldMk cId="2935437031" sldId="2966"/>
            <ac:spMk id="4" creationId="{395886CC-946D-8ED8-6E20-F26DFC7C6E89}"/>
          </ac:spMkLst>
        </pc:spChg>
        <pc:spChg chg="add del">
          <ac:chgData name="Ashish A" userId="2caf52eb-dcd8-449f-894d-301a1dc41db4" providerId="ADAL" clId="{D811D59B-C797-4CFF-B93D-0213721D25C0}" dt="2024-04-15T12:53:52.139" v="1636" actId="478"/>
          <ac:spMkLst>
            <pc:docMk/>
            <pc:sldMk cId="2935437031" sldId="2966"/>
            <ac:spMk id="6" creationId="{0604A765-5EA0-B046-A7C6-DA1ACD63A419}"/>
          </ac:spMkLst>
        </pc:spChg>
        <pc:spChg chg="add mod">
          <ac:chgData name="Ashish A" userId="2caf52eb-dcd8-449f-894d-301a1dc41db4" providerId="ADAL" clId="{D811D59B-C797-4CFF-B93D-0213721D25C0}" dt="2024-04-15T12:56:04.571" v="1787" actId="465"/>
          <ac:spMkLst>
            <pc:docMk/>
            <pc:sldMk cId="2935437031" sldId="2966"/>
            <ac:spMk id="8" creationId="{4181ED40-2ACE-82A5-27B5-9E4AFA744AA7}"/>
          </ac:spMkLst>
        </pc:spChg>
        <pc:spChg chg="add mod">
          <ac:chgData name="Ashish A" userId="2caf52eb-dcd8-449f-894d-301a1dc41db4" providerId="ADAL" clId="{D811D59B-C797-4CFF-B93D-0213721D25C0}" dt="2024-04-15T12:56:04.571" v="1787" actId="465"/>
          <ac:spMkLst>
            <pc:docMk/>
            <pc:sldMk cId="2935437031" sldId="2966"/>
            <ac:spMk id="10" creationId="{6811A29E-5C39-D08A-3169-719D4BD55D8D}"/>
          </ac:spMkLst>
        </pc:spChg>
        <pc:spChg chg="add del">
          <ac:chgData name="Ashish A" userId="2caf52eb-dcd8-449f-894d-301a1dc41db4" providerId="ADAL" clId="{D811D59B-C797-4CFF-B93D-0213721D25C0}" dt="2024-04-15T12:53:52.139" v="1636" actId="478"/>
          <ac:spMkLst>
            <pc:docMk/>
            <pc:sldMk cId="2935437031" sldId="2966"/>
            <ac:spMk id="11" creationId="{2DB87F3D-F126-E9B1-90CB-12FF0BA6270B}"/>
          </ac:spMkLst>
        </pc:spChg>
        <pc:spChg chg="add del">
          <ac:chgData name="Ashish A" userId="2caf52eb-dcd8-449f-894d-301a1dc41db4" providerId="ADAL" clId="{D811D59B-C797-4CFF-B93D-0213721D25C0}" dt="2024-04-15T12:53:52.139" v="1636" actId="478"/>
          <ac:spMkLst>
            <pc:docMk/>
            <pc:sldMk cId="2935437031" sldId="2966"/>
            <ac:spMk id="12" creationId="{4345ECCC-8604-AD16-7372-7C359456EE3E}"/>
          </ac:spMkLst>
        </pc:spChg>
        <pc:spChg chg="add del">
          <ac:chgData name="Ashish A" userId="2caf52eb-dcd8-449f-894d-301a1dc41db4" providerId="ADAL" clId="{D811D59B-C797-4CFF-B93D-0213721D25C0}" dt="2024-04-15T12:53:52.139" v="1636" actId="478"/>
          <ac:spMkLst>
            <pc:docMk/>
            <pc:sldMk cId="2935437031" sldId="2966"/>
            <ac:spMk id="13" creationId="{D462560F-D4A2-00D3-6B4E-1B6453D2134C}"/>
          </ac:spMkLst>
        </pc:spChg>
        <pc:spChg chg="add mod">
          <ac:chgData name="Ashish A" userId="2caf52eb-dcd8-449f-894d-301a1dc41db4" providerId="ADAL" clId="{D811D59B-C797-4CFF-B93D-0213721D25C0}" dt="2024-04-15T12:56:01.471" v="1786" actId="12788"/>
          <ac:spMkLst>
            <pc:docMk/>
            <pc:sldMk cId="2935437031" sldId="2966"/>
            <ac:spMk id="14" creationId="{D42BE458-183B-F02E-060E-77C2C93D3A56}"/>
          </ac:spMkLst>
        </pc:spChg>
        <pc:spChg chg="add del mod">
          <ac:chgData name="Ashish A" userId="2caf52eb-dcd8-449f-894d-301a1dc41db4" providerId="ADAL" clId="{D811D59B-C797-4CFF-B93D-0213721D25C0}" dt="2024-04-15T12:56:01.471" v="1786" actId="12788"/>
          <ac:spMkLst>
            <pc:docMk/>
            <pc:sldMk cId="2935437031" sldId="2966"/>
            <ac:spMk id="18" creationId="{E1295136-A1F3-BE17-1538-EEDDEEA73355}"/>
          </ac:spMkLst>
        </pc:spChg>
        <pc:graphicFrameChg chg="mod modGraphic">
          <ac:chgData name="Ashish A" userId="2caf52eb-dcd8-449f-894d-301a1dc41db4" providerId="ADAL" clId="{D811D59B-C797-4CFF-B93D-0213721D25C0}" dt="2024-04-15T13:02:43.593" v="1880" actId="20577"/>
          <ac:graphicFrameMkLst>
            <pc:docMk/>
            <pc:sldMk cId="2935437031" sldId="2966"/>
            <ac:graphicFrameMk id="2" creationId="{C7118CC9-CDD3-1C17-2821-E0825BED7127}"/>
          </ac:graphicFrameMkLst>
        </pc:graphicFrameChg>
      </pc:sldChg>
      <pc:sldChg chg="addSp delSp modSp mod">
        <pc:chgData name="Ashish A" userId="2caf52eb-dcd8-449f-894d-301a1dc41db4" providerId="ADAL" clId="{D811D59B-C797-4CFF-B93D-0213721D25C0}" dt="2024-04-15T12:45:38.890" v="1495" actId="20577"/>
        <pc:sldMkLst>
          <pc:docMk/>
          <pc:sldMk cId="3676966409" sldId="2971"/>
        </pc:sldMkLst>
        <pc:spChg chg="mod">
          <ac:chgData name="Ashish A" userId="2caf52eb-dcd8-449f-894d-301a1dc41db4" providerId="ADAL" clId="{D811D59B-C797-4CFF-B93D-0213721D25C0}" dt="2024-04-15T12:16:05.485" v="97" actId="1037"/>
          <ac:spMkLst>
            <pc:docMk/>
            <pc:sldMk cId="3676966409" sldId="2971"/>
            <ac:spMk id="3" creationId="{AFD0D7A9-A800-9DB7-BEDB-65BC6431D3E9}"/>
          </ac:spMkLst>
        </pc:spChg>
        <pc:spChg chg="add del mod">
          <ac:chgData name="Ashish A" userId="2caf52eb-dcd8-449f-894d-301a1dc41db4" providerId="ADAL" clId="{D811D59B-C797-4CFF-B93D-0213721D25C0}" dt="2024-04-15T12:26:42.716" v="809" actId="478"/>
          <ac:spMkLst>
            <pc:docMk/>
            <pc:sldMk cId="3676966409" sldId="2971"/>
            <ac:spMk id="4" creationId="{C43B4C70-5182-AAC6-D616-F5BDCC059074}"/>
          </ac:spMkLst>
        </pc:spChg>
        <pc:spChg chg="add mod">
          <ac:chgData name="Ashish A" userId="2caf52eb-dcd8-449f-894d-301a1dc41db4" providerId="ADAL" clId="{D811D59B-C797-4CFF-B93D-0213721D25C0}" dt="2024-04-15T12:33:08.597" v="1306" actId="20577"/>
          <ac:spMkLst>
            <pc:docMk/>
            <pc:sldMk cId="3676966409" sldId="2971"/>
            <ac:spMk id="6" creationId="{2DE23C42-0D03-7435-170B-1758899C7564}"/>
          </ac:spMkLst>
        </pc:spChg>
        <pc:graphicFrameChg chg="mod modGraphic">
          <ac:chgData name="Ashish A" userId="2caf52eb-dcd8-449f-894d-301a1dc41db4" providerId="ADAL" clId="{D811D59B-C797-4CFF-B93D-0213721D25C0}" dt="2024-04-15T12:45:38.890" v="1495" actId="20577"/>
          <ac:graphicFrameMkLst>
            <pc:docMk/>
            <pc:sldMk cId="3676966409" sldId="2971"/>
            <ac:graphicFrameMk id="2" creationId="{AE492938-1085-B9E5-A553-A5DBD7783D9B}"/>
          </ac:graphicFrameMkLst>
        </pc:graphicFrameChg>
      </pc:sldChg>
      <pc:sldChg chg="modSp mod">
        <pc:chgData name="Ashish A" userId="2caf52eb-dcd8-449f-894d-301a1dc41db4" providerId="ADAL" clId="{D811D59B-C797-4CFF-B93D-0213721D25C0}" dt="2024-04-15T12:52:50.516" v="1625" actId="20577"/>
        <pc:sldMkLst>
          <pc:docMk/>
          <pc:sldMk cId="2446920722" sldId="2972"/>
        </pc:sldMkLst>
        <pc:graphicFrameChg chg="modGraphic">
          <ac:chgData name="Ashish A" userId="2caf52eb-dcd8-449f-894d-301a1dc41db4" providerId="ADAL" clId="{D811D59B-C797-4CFF-B93D-0213721D25C0}" dt="2024-04-15T12:52:50.516" v="1625" actId="20577"/>
          <ac:graphicFrameMkLst>
            <pc:docMk/>
            <pc:sldMk cId="2446920722" sldId="2972"/>
            <ac:graphicFrameMk id="2" creationId="{BB4974F9-607F-7ABC-2E68-BE42C6619FB8}"/>
          </ac:graphicFrameMkLst>
        </pc:graphicFrameChg>
        <pc:graphicFrameChg chg="mod modGraphic">
          <ac:chgData name="Ashish A" userId="2caf52eb-dcd8-449f-894d-301a1dc41db4" providerId="ADAL" clId="{D811D59B-C797-4CFF-B93D-0213721D25C0}" dt="2024-04-15T12:52:37.298" v="1604" actId="313"/>
          <ac:graphicFrameMkLst>
            <pc:docMk/>
            <pc:sldMk cId="2446920722" sldId="2972"/>
            <ac:graphicFrameMk id="3" creationId="{59BBA167-64B0-D942-5633-18E0B2640E39}"/>
          </ac:graphicFrameMkLst>
        </pc:graphicFrameChg>
      </pc:sldChg>
      <pc:sldChg chg="del">
        <pc:chgData name="Ashish A" userId="2caf52eb-dcd8-449f-894d-301a1dc41db4" providerId="ADAL" clId="{D811D59B-C797-4CFF-B93D-0213721D25C0}" dt="2024-04-15T12:57:29.789" v="1788" actId="2696"/>
        <pc:sldMkLst>
          <pc:docMk/>
          <pc:sldMk cId="2712492284" sldId="2977"/>
        </pc:sldMkLst>
      </pc:sldChg>
      <pc:sldChg chg="add del">
        <pc:chgData name="Ashish A" userId="2caf52eb-dcd8-449f-894d-301a1dc41db4" providerId="ADAL" clId="{D811D59B-C797-4CFF-B93D-0213721D25C0}" dt="2024-04-15T13:01:49.624" v="1861" actId="47"/>
        <pc:sldMkLst>
          <pc:docMk/>
          <pc:sldMk cId="3855784372" sldId="2977"/>
        </pc:sldMkLst>
      </pc:sldChg>
      <pc:sldChg chg="del">
        <pc:chgData name="Ashish A" userId="2caf52eb-dcd8-449f-894d-301a1dc41db4" providerId="ADAL" clId="{D811D59B-C797-4CFF-B93D-0213721D25C0}" dt="2024-04-15T12:57:29.789" v="1788" actId="2696"/>
        <pc:sldMkLst>
          <pc:docMk/>
          <pc:sldMk cId="3323913823" sldId="2978"/>
        </pc:sldMkLst>
      </pc:sldChg>
      <pc:sldChg chg="add del">
        <pc:chgData name="Ashish A" userId="2caf52eb-dcd8-449f-894d-301a1dc41db4" providerId="ADAL" clId="{D811D59B-C797-4CFF-B93D-0213721D25C0}" dt="2024-04-15T13:01:49.624" v="1861" actId="47"/>
        <pc:sldMkLst>
          <pc:docMk/>
          <pc:sldMk cId="4057009821" sldId="2978"/>
        </pc:sldMkLst>
      </pc:sldChg>
      <pc:sldChg chg="add del">
        <pc:chgData name="Ashish A" userId="2caf52eb-dcd8-449f-894d-301a1dc41db4" providerId="ADAL" clId="{D811D59B-C797-4CFF-B93D-0213721D25C0}" dt="2024-04-15T13:01:49.624" v="1861" actId="47"/>
        <pc:sldMkLst>
          <pc:docMk/>
          <pc:sldMk cId="869418626" sldId="2979"/>
        </pc:sldMkLst>
      </pc:sldChg>
      <pc:sldChg chg="del">
        <pc:chgData name="Ashish A" userId="2caf52eb-dcd8-449f-894d-301a1dc41db4" providerId="ADAL" clId="{D811D59B-C797-4CFF-B93D-0213721D25C0}" dt="2024-04-15T12:57:29.789" v="1788" actId="2696"/>
        <pc:sldMkLst>
          <pc:docMk/>
          <pc:sldMk cId="4007714907" sldId="2979"/>
        </pc:sldMkLst>
      </pc:sldChg>
      <pc:sldChg chg="del">
        <pc:chgData name="Ashish A" userId="2caf52eb-dcd8-449f-894d-301a1dc41db4" providerId="ADAL" clId="{D811D59B-C797-4CFF-B93D-0213721D25C0}" dt="2024-04-15T12:57:29.789" v="1788" actId="2696"/>
        <pc:sldMkLst>
          <pc:docMk/>
          <pc:sldMk cId="1471256751" sldId="2980"/>
        </pc:sldMkLst>
      </pc:sldChg>
      <pc:sldChg chg="add del">
        <pc:chgData name="Ashish A" userId="2caf52eb-dcd8-449f-894d-301a1dc41db4" providerId="ADAL" clId="{D811D59B-C797-4CFF-B93D-0213721D25C0}" dt="2024-04-15T13:01:49.624" v="1861" actId="47"/>
        <pc:sldMkLst>
          <pc:docMk/>
          <pc:sldMk cId="3001342945" sldId="2980"/>
        </pc:sldMkLst>
      </pc:sldChg>
      <pc:sldChg chg="add del">
        <pc:chgData name="Ashish A" userId="2caf52eb-dcd8-449f-894d-301a1dc41db4" providerId="ADAL" clId="{D811D59B-C797-4CFF-B93D-0213721D25C0}" dt="2024-04-15T13:01:49.624" v="1861" actId="47"/>
        <pc:sldMkLst>
          <pc:docMk/>
          <pc:sldMk cId="1476131842" sldId="2981"/>
        </pc:sldMkLst>
      </pc:sldChg>
      <pc:sldChg chg="del">
        <pc:chgData name="Ashish A" userId="2caf52eb-dcd8-449f-894d-301a1dc41db4" providerId="ADAL" clId="{D811D59B-C797-4CFF-B93D-0213721D25C0}" dt="2024-04-15T12:57:29.789" v="1788" actId="2696"/>
        <pc:sldMkLst>
          <pc:docMk/>
          <pc:sldMk cId="4173188285" sldId="2981"/>
        </pc:sldMkLst>
      </pc:sldChg>
      <pc:sldChg chg="addSp modSp mod">
        <pc:chgData name="Ashish A" userId="2caf52eb-dcd8-449f-894d-301a1dc41db4" providerId="ADAL" clId="{D811D59B-C797-4CFF-B93D-0213721D25C0}" dt="2024-04-15T12:32:05.727" v="1112" actId="1036"/>
        <pc:sldMkLst>
          <pc:docMk/>
          <pc:sldMk cId="2210988958" sldId="2984"/>
        </pc:sldMkLst>
        <pc:spChg chg="add mod">
          <ac:chgData name="Ashish A" userId="2caf52eb-dcd8-449f-894d-301a1dc41db4" providerId="ADAL" clId="{D811D59B-C797-4CFF-B93D-0213721D25C0}" dt="2024-04-15T12:32:05.727" v="1112" actId="1036"/>
          <ac:spMkLst>
            <pc:docMk/>
            <pc:sldMk cId="2210988958" sldId="2984"/>
            <ac:spMk id="2" creationId="{7D57BE12-CC32-7B05-5418-974C30204FBA}"/>
          </ac:spMkLst>
        </pc:spChg>
        <pc:spChg chg="mod">
          <ac:chgData name="Ashish A" userId="2caf52eb-dcd8-449f-894d-301a1dc41db4" providerId="ADAL" clId="{D811D59B-C797-4CFF-B93D-0213721D25C0}" dt="2024-04-15T12:30:10.914" v="1054" actId="1036"/>
          <ac:spMkLst>
            <pc:docMk/>
            <pc:sldMk cId="2210988958" sldId="2984"/>
            <ac:spMk id="7" creationId="{F4BBA990-62B8-6CD9-993C-DFA0DD1F0072}"/>
          </ac:spMkLst>
        </pc:spChg>
        <pc:graphicFrameChg chg="mod modGraphic">
          <ac:chgData name="Ashish A" userId="2caf52eb-dcd8-449f-894d-301a1dc41db4" providerId="ADAL" clId="{D811D59B-C797-4CFF-B93D-0213721D25C0}" dt="2024-04-15T12:32:01.040" v="1098" actId="1036"/>
          <ac:graphicFrameMkLst>
            <pc:docMk/>
            <pc:sldMk cId="2210988958" sldId="2984"/>
            <ac:graphicFrameMk id="6" creationId="{FB0C0ACF-06F5-58BC-178B-3921884CBE84}"/>
          </ac:graphicFrameMkLst>
        </pc:graphicFrameChg>
      </pc:sldChg>
      <pc:sldChg chg="add del">
        <pc:chgData name="Ashish A" userId="2caf52eb-dcd8-449f-894d-301a1dc41db4" providerId="ADAL" clId="{D811D59B-C797-4CFF-B93D-0213721D25C0}" dt="2024-04-15T13:01:49.624" v="1861" actId="47"/>
        <pc:sldMkLst>
          <pc:docMk/>
          <pc:sldMk cId="2265113268" sldId="2986"/>
        </pc:sldMkLst>
      </pc:sldChg>
      <pc:sldChg chg="del">
        <pc:chgData name="Ashish A" userId="2caf52eb-dcd8-449f-894d-301a1dc41db4" providerId="ADAL" clId="{D811D59B-C797-4CFF-B93D-0213721D25C0}" dt="2024-04-15T12:57:29.789" v="1788" actId="2696"/>
        <pc:sldMkLst>
          <pc:docMk/>
          <pc:sldMk cId="3211977737" sldId="2986"/>
        </pc:sldMkLst>
      </pc:sldChg>
      <pc:sldChg chg="modSp mod">
        <pc:chgData name="Ashish A" userId="2caf52eb-dcd8-449f-894d-301a1dc41db4" providerId="ADAL" clId="{D811D59B-C797-4CFF-B93D-0213721D25C0}" dt="2024-04-15T12:59:56.062" v="1814" actId="20577"/>
        <pc:sldMkLst>
          <pc:docMk/>
          <pc:sldMk cId="1170221129" sldId="2988"/>
        </pc:sldMkLst>
        <pc:spChg chg="mod">
          <ac:chgData name="Ashish A" userId="2caf52eb-dcd8-449f-894d-301a1dc41db4" providerId="ADAL" clId="{D811D59B-C797-4CFF-B93D-0213721D25C0}" dt="2024-04-15T12:59:56.062" v="1814" actId="20577"/>
          <ac:spMkLst>
            <pc:docMk/>
            <pc:sldMk cId="1170221129" sldId="2988"/>
            <ac:spMk id="5" creationId="{00000000-0000-0000-0000-000000000000}"/>
          </ac:spMkLst>
        </pc:spChg>
      </pc:sldChg>
      <pc:sldChg chg="modSp mod delCm modCm">
        <pc:chgData name="Ashish A" userId="2caf52eb-dcd8-449f-894d-301a1dc41db4" providerId="ADAL" clId="{D811D59B-C797-4CFF-B93D-0213721D25C0}" dt="2024-04-15T12:57:46.698" v="1790"/>
        <pc:sldMkLst>
          <pc:docMk/>
          <pc:sldMk cId="1236139495" sldId="4593"/>
        </pc:sldMkLst>
        <pc:graphicFrameChg chg="modGraphic">
          <ac:chgData name="Ashish A" userId="2caf52eb-dcd8-449f-894d-301a1dc41db4" providerId="ADAL" clId="{D811D59B-C797-4CFF-B93D-0213721D25C0}" dt="2024-04-15T09:34:09.819" v="7" actId="20577"/>
          <ac:graphicFrameMkLst>
            <pc:docMk/>
            <pc:sldMk cId="1236139495" sldId="4593"/>
            <ac:graphicFrameMk id="9" creationId="{8C3A8BB4-F8FE-F8BD-E133-9205AF8E6F8E}"/>
          </ac:graphicFrameMkLst>
        </pc:graphicFrameChg>
        <pc:extLst>
          <p:ext xmlns:p="http://schemas.openxmlformats.org/presentationml/2006/main" uri="{D6D511B9-2390-475A-947B-AFAB55BFBCF1}">
            <pc226:cmChg xmlns="" xmlns:pc226="http://schemas.microsoft.com/office/powerpoint/2022/06/main/command" chg="del mod">
              <pc226:chgData name="Ashish A" userId="2caf52eb-dcd8-449f-894d-301a1dc41db4" providerId="ADAL" clId="{D811D59B-C797-4CFF-B93D-0213721D25C0}" dt="2024-04-15T12:57:46.698" v="1790"/>
              <pc2:cmMkLst xmlns:pc2="http://schemas.microsoft.com/office/powerpoint/2019/9/main/command">
                <pc:docMk/>
                <pc:sldMk cId="1236139495" sldId="4593"/>
                <pc2:cmMk id="{2A78465F-753E-403C-9852-76ECF5B00711}"/>
              </pc2:cmMkLst>
            </pc226:cmChg>
          </p:ext>
        </pc:extLst>
      </pc:sldChg>
      <pc:sldChg chg="modSp mod delCm">
        <pc:chgData name="Ashish A" userId="2caf52eb-dcd8-449f-894d-301a1dc41db4" providerId="ADAL" clId="{D811D59B-C797-4CFF-B93D-0213721D25C0}" dt="2024-04-15T12:58:22.829" v="1792"/>
        <pc:sldMkLst>
          <pc:docMk/>
          <pc:sldMk cId="3307413916" sldId="4609"/>
        </pc:sldMkLst>
        <pc:graphicFrameChg chg="modGraphic">
          <ac:chgData name="Ashish A" userId="2caf52eb-dcd8-449f-894d-301a1dc41db4" providerId="ADAL" clId="{D811D59B-C797-4CFF-B93D-0213721D25C0}" dt="2024-04-15T12:58:18.858" v="1791" actId="13926"/>
          <ac:graphicFrameMkLst>
            <pc:docMk/>
            <pc:sldMk cId="3307413916" sldId="4609"/>
            <ac:graphicFrameMk id="7" creationId="{9F802B12-68BC-CAB9-9F7A-5732DEC16681}"/>
          </ac:graphicFrameMkLst>
        </pc:graphicFrameChg>
        <pc:extLst>
          <p:ext xmlns:p="http://schemas.openxmlformats.org/presentationml/2006/main" uri="{D6D511B9-2390-475A-947B-AFAB55BFBCF1}">
            <pc226:cmChg xmlns="" xmlns:pc226="http://schemas.microsoft.com/office/powerpoint/2022/06/main/command" chg="del">
              <pc226:chgData name="Ashish A" userId="2caf52eb-dcd8-449f-894d-301a1dc41db4" providerId="ADAL" clId="{D811D59B-C797-4CFF-B93D-0213721D25C0}" dt="2024-04-15T12:58:22.829" v="1792"/>
              <pc2:cmMkLst xmlns:pc2="http://schemas.microsoft.com/office/powerpoint/2019/9/main/command">
                <pc:docMk/>
                <pc:sldMk cId="3307413916" sldId="4609"/>
                <pc2:cmMk id="{3F72CBD9-3990-4A46-A734-D89C0AECF9EA}"/>
              </pc2:cmMkLst>
            </pc226:cmChg>
          </p:ext>
        </pc:extLst>
      </pc:sldChg>
      <pc:sldChg chg="modSp mod">
        <pc:chgData name="Ashish A" userId="2caf52eb-dcd8-449f-894d-301a1dc41db4" providerId="ADAL" clId="{D811D59B-C797-4CFF-B93D-0213721D25C0}" dt="2024-04-15T12:43:06.493" v="1480" actId="6549"/>
        <pc:sldMkLst>
          <pc:docMk/>
          <pc:sldMk cId="3180733588" sldId="4617"/>
        </pc:sldMkLst>
        <pc:graphicFrameChg chg="mod modGraphic">
          <ac:chgData name="Ashish A" userId="2caf52eb-dcd8-449f-894d-301a1dc41db4" providerId="ADAL" clId="{D811D59B-C797-4CFF-B93D-0213721D25C0}" dt="2024-04-15T12:43:06.493" v="1480" actId="6549"/>
          <ac:graphicFrameMkLst>
            <pc:docMk/>
            <pc:sldMk cId="3180733588" sldId="4617"/>
            <ac:graphicFrameMk id="2" creationId="{AE492938-1085-B9E5-A553-A5DBD7783D9B}"/>
          </ac:graphicFrameMkLst>
        </pc:graphicFrameChg>
      </pc:sldChg>
      <pc:sldChg chg="add del">
        <pc:chgData name="Ashish A" userId="2caf52eb-dcd8-449f-894d-301a1dc41db4" providerId="ADAL" clId="{D811D59B-C797-4CFF-B93D-0213721D25C0}" dt="2024-04-15T13:01:49.624" v="1861" actId="47"/>
        <pc:sldMkLst>
          <pc:docMk/>
          <pc:sldMk cId="258418522" sldId="4618"/>
        </pc:sldMkLst>
      </pc:sldChg>
      <pc:sldChg chg="del">
        <pc:chgData name="Ashish A" userId="2caf52eb-dcd8-449f-894d-301a1dc41db4" providerId="ADAL" clId="{D811D59B-C797-4CFF-B93D-0213721D25C0}" dt="2024-04-15T12:57:29.789" v="1788" actId="2696"/>
        <pc:sldMkLst>
          <pc:docMk/>
          <pc:sldMk cId="1060020437" sldId="4618"/>
        </pc:sldMkLst>
      </pc:sldChg>
      <pc:sldChg chg="addSp delSp modSp add mod">
        <pc:chgData name="Ashish A" userId="2caf52eb-dcd8-449f-894d-301a1dc41db4" providerId="ADAL" clId="{D811D59B-C797-4CFF-B93D-0213721D25C0}" dt="2024-04-15T13:00:21.287" v="1844"/>
        <pc:sldMkLst>
          <pc:docMk/>
          <pc:sldMk cId="3714998678" sldId="4619"/>
        </pc:sldMkLst>
        <pc:spChg chg="del">
          <ac:chgData name="Ashish A" userId="2caf52eb-dcd8-449f-894d-301a1dc41db4" providerId="ADAL" clId="{D811D59B-C797-4CFF-B93D-0213721D25C0}" dt="2024-04-15T13:00:20.906" v="1843" actId="478"/>
          <ac:spMkLst>
            <pc:docMk/>
            <pc:sldMk cId="3714998678" sldId="4619"/>
            <ac:spMk id="2" creationId="{459AB299-45A3-5CA8-6EE3-DF06370B8B55}"/>
          </ac:spMkLst>
        </pc:spChg>
        <pc:spChg chg="add mod">
          <ac:chgData name="Ashish A" userId="2caf52eb-dcd8-449f-894d-301a1dc41db4" providerId="ADAL" clId="{D811D59B-C797-4CFF-B93D-0213721D25C0}" dt="2024-04-15T13:00:21.287" v="1844"/>
          <ac:spMkLst>
            <pc:docMk/>
            <pc:sldMk cId="3714998678" sldId="4619"/>
            <ac:spMk id="3" creationId="{6EF97B19-47FC-4D30-5B8E-E43B7AD77149}"/>
          </ac:spMkLst>
        </pc:spChg>
        <pc:spChg chg="mod">
          <ac:chgData name="Ashish A" userId="2caf52eb-dcd8-449f-894d-301a1dc41db4" providerId="ADAL" clId="{D811D59B-C797-4CFF-B93D-0213721D25C0}" dt="2024-04-15T13:00:01.461" v="1830" actId="20577"/>
          <ac:spMkLst>
            <pc:docMk/>
            <pc:sldMk cId="3714998678" sldId="4619"/>
            <ac:spMk id="5" creationId="{00000000-0000-0000-0000-000000000000}"/>
          </ac:spMkLst>
        </pc:spChg>
      </pc:sldChg>
      <pc:sldChg chg="addSp delSp modSp add mod">
        <pc:chgData name="Ashish A" userId="2caf52eb-dcd8-449f-894d-301a1dc41db4" providerId="ADAL" clId="{D811D59B-C797-4CFF-B93D-0213721D25C0}" dt="2024-04-15T13:00:30.653" v="1846"/>
        <pc:sldMkLst>
          <pc:docMk/>
          <pc:sldMk cId="3117954939" sldId="4620"/>
        </pc:sldMkLst>
        <pc:spChg chg="del">
          <ac:chgData name="Ashish A" userId="2caf52eb-dcd8-449f-894d-301a1dc41db4" providerId="ADAL" clId="{D811D59B-C797-4CFF-B93D-0213721D25C0}" dt="2024-04-15T13:00:27.928" v="1845" actId="478"/>
          <ac:spMkLst>
            <pc:docMk/>
            <pc:sldMk cId="3117954939" sldId="4620"/>
            <ac:spMk id="2" creationId="{459AB299-45A3-5CA8-6EE3-DF06370B8B55}"/>
          </ac:spMkLst>
        </pc:spChg>
        <pc:spChg chg="add mod">
          <ac:chgData name="Ashish A" userId="2caf52eb-dcd8-449f-894d-301a1dc41db4" providerId="ADAL" clId="{D811D59B-C797-4CFF-B93D-0213721D25C0}" dt="2024-04-15T13:00:30.653" v="1846"/>
          <ac:spMkLst>
            <pc:docMk/>
            <pc:sldMk cId="3117954939" sldId="4620"/>
            <ac:spMk id="3" creationId="{29F8B118-2610-9B02-2D3C-3C62A68B412F}"/>
          </ac:spMkLst>
        </pc:spChg>
        <pc:spChg chg="mod">
          <ac:chgData name="Ashish A" userId="2caf52eb-dcd8-449f-894d-301a1dc41db4" providerId="ADAL" clId="{D811D59B-C797-4CFF-B93D-0213721D25C0}" dt="2024-04-15T13:00:15.916" v="1842" actId="20577"/>
          <ac:spMkLst>
            <pc:docMk/>
            <pc:sldMk cId="3117954939" sldId="4620"/>
            <ac:spMk id="5" creationId="{00000000-0000-0000-0000-000000000000}"/>
          </ac:spMkLst>
        </pc:spChg>
      </pc:sldChg>
      <pc:sldChg chg="addSp delSp modSp add mod">
        <pc:chgData name="Ashish A" userId="2caf52eb-dcd8-449f-894d-301a1dc41db4" providerId="ADAL" clId="{D811D59B-C797-4CFF-B93D-0213721D25C0}" dt="2024-04-15T13:01:12.163" v="1860" actId="20577"/>
        <pc:sldMkLst>
          <pc:docMk/>
          <pc:sldMk cId="2728210307" sldId="4621"/>
        </pc:sldMkLst>
        <pc:spChg chg="add mod">
          <ac:chgData name="Ashish A" userId="2caf52eb-dcd8-449f-894d-301a1dc41db4" providerId="ADAL" clId="{D811D59B-C797-4CFF-B93D-0213721D25C0}" dt="2024-04-15T13:01:12.163" v="1860" actId="20577"/>
          <ac:spMkLst>
            <pc:docMk/>
            <pc:sldMk cId="2728210307" sldId="4621"/>
            <ac:spMk id="2" creationId="{E88FD401-A300-5166-4E33-2D626E2C2C6B}"/>
          </ac:spMkLst>
        </pc:spChg>
        <pc:spChg chg="del">
          <ac:chgData name="Ashish A" userId="2caf52eb-dcd8-449f-894d-301a1dc41db4" providerId="ADAL" clId="{D811D59B-C797-4CFF-B93D-0213721D25C0}" dt="2024-04-15T13:00:34.496" v="1848" actId="478"/>
          <ac:spMkLst>
            <pc:docMk/>
            <pc:sldMk cId="2728210307" sldId="4621"/>
            <ac:spMk id="3" creationId="{29F8B118-2610-9B02-2D3C-3C62A68B412F}"/>
          </ac:spMkLst>
        </pc:spChg>
      </pc:sldChg>
    </pc:docChg>
  </pc:docChgLst>
  <pc:docChgLst>
    <pc:chgData name="Jagrit Khanna" userId="d4fa43fa-4abe-4d35-9d9a-736a10166904" providerId="ADAL" clId="{A222FC91-507D-4B63-A86D-64CADA6FCAE4}"/>
    <pc:docChg chg="undo redo custSel addSld delSld modSld sldOrd">
      <pc:chgData name="Jagrit Khanna" userId="d4fa43fa-4abe-4d35-9d9a-736a10166904" providerId="ADAL" clId="{A222FC91-507D-4B63-A86D-64CADA6FCAE4}" dt="2024-05-22T12:44:00.005" v="10642" actId="1038"/>
      <pc:docMkLst>
        <pc:docMk/>
      </pc:docMkLst>
      <pc:sldChg chg="add del">
        <pc:chgData name="Jagrit Khanna" userId="d4fa43fa-4abe-4d35-9d9a-736a10166904" providerId="ADAL" clId="{A222FC91-507D-4B63-A86D-64CADA6FCAE4}" dt="2024-05-22T05:25:02.696" v="5463" actId="47"/>
        <pc:sldMkLst>
          <pc:docMk/>
          <pc:sldMk cId="1841102344" sldId="330"/>
        </pc:sldMkLst>
      </pc:sldChg>
      <pc:sldChg chg="modSp mod">
        <pc:chgData name="Jagrit Khanna" userId="d4fa43fa-4abe-4d35-9d9a-736a10166904" providerId="ADAL" clId="{A222FC91-507D-4B63-A86D-64CADA6FCAE4}" dt="2024-05-22T06:52:27.148" v="8647" actId="20577"/>
        <pc:sldMkLst>
          <pc:docMk/>
          <pc:sldMk cId="2415071927" sldId="335"/>
        </pc:sldMkLst>
        <pc:spChg chg="mod">
          <ac:chgData name="Jagrit Khanna" userId="d4fa43fa-4abe-4d35-9d9a-736a10166904" providerId="ADAL" clId="{A222FC91-507D-4B63-A86D-64CADA6FCAE4}" dt="2024-05-22T06:52:27.148" v="8647" actId="20577"/>
          <ac:spMkLst>
            <pc:docMk/>
            <pc:sldMk cId="2415071927" sldId="335"/>
            <ac:spMk id="7" creationId="{E1628910-BEAA-F9C9-34B7-27D19EA2AEBD}"/>
          </ac:spMkLst>
        </pc:spChg>
      </pc:sldChg>
      <pc:sldChg chg="modSp add del">
        <pc:chgData name="Jagrit Khanna" userId="d4fa43fa-4abe-4d35-9d9a-736a10166904" providerId="ADAL" clId="{A222FC91-507D-4B63-A86D-64CADA6FCAE4}" dt="2024-05-21T10:02:30.917" v="2693" actId="47"/>
        <pc:sldMkLst>
          <pc:docMk/>
          <pc:sldMk cId="2629023386" sldId="1432"/>
        </pc:sldMkLst>
        <pc:spChg chg="mod">
          <ac:chgData name="Jagrit Khanna" userId="d4fa43fa-4abe-4d35-9d9a-736a10166904" providerId="ADAL" clId="{A222FC91-507D-4B63-A86D-64CADA6FCAE4}" dt="2024-05-21T09:52:54.353" v="1866"/>
          <ac:spMkLst>
            <pc:docMk/>
            <pc:sldMk cId="2629023386" sldId="1432"/>
            <ac:spMk id="6" creationId="{84FB2D89-9DC0-4BF5-ABE3-5E907CD27FF9}"/>
          </ac:spMkLst>
        </pc:spChg>
      </pc:sldChg>
      <pc:sldChg chg="addSp delSp modSp mod">
        <pc:chgData name="Jagrit Khanna" userId="d4fa43fa-4abe-4d35-9d9a-736a10166904" providerId="ADAL" clId="{A222FC91-507D-4B63-A86D-64CADA6FCAE4}" dt="2024-05-22T12:44:00.005" v="10642" actId="1038"/>
        <pc:sldMkLst>
          <pc:docMk/>
          <pc:sldMk cId="2893317613" sldId="2957"/>
        </pc:sldMkLst>
        <pc:spChg chg="mod">
          <ac:chgData name="Jagrit Khanna" userId="d4fa43fa-4abe-4d35-9d9a-736a10166904" providerId="ADAL" clId="{A222FC91-507D-4B63-A86D-64CADA6FCAE4}" dt="2024-05-21T09:39:03.997" v="1278" actId="1038"/>
          <ac:spMkLst>
            <pc:docMk/>
            <pc:sldMk cId="2893317613" sldId="2957"/>
            <ac:spMk id="3" creationId="{7FA8B6F6-B1D1-A069-BFF9-F7A33CBC9E1F}"/>
          </ac:spMkLst>
        </pc:spChg>
        <pc:spChg chg="mod">
          <ac:chgData name="Jagrit Khanna" userId="d4fa43fa-4abe-4d35-9d9a-736a10166904" providerId="ADAL" clId="{A222FC91-507D-4B63-A86D-64CADA6FCAE4}" dt="2024-05-22T07:51:06.162" v="10252" actId="1037"/>
          <ac:spMkLst>
            <pc:docMk/>
            <pc:sldMk cId="2893317613" sldId="2957"/>
            <ac:spMk id="4" creationId="{E75AB37A-0DE6-F571-5947-E7A33CFF6DEC}"/>
          </ac:spMkLst>
        </pc:spChg>
        <pc:spChg chg="add mod">
          <ac:chgData name="Jagrit Khanna" userId="d4fa43fa-4abe-4d35-9d9a-736a10166904" providerId="ADAL" clId="{A222FC91-507D-4B63-A86D-64CADA6FCAE4}" dt="2024-05-21T09:39:03.997" v="1278" actId="1038"/>
          <ac:spMkLst>
            <pc:docMk/>
            <pc:sldMk cId="2893317613" sldId="2957"/>
            <ac:spMk id="6" creationId="{8582F428-6AF3-8E0D-4901-7A3E49F153A0}"/>
          </ac:spMkLst>
        </pc:spChg>
        <pc:spChg chg="mod">
          <ac:chgData name="Jagrit Khanna" userId="d4fa43fa-4abe-4d35-9d9a-736a10166904" providerId="ADAL" clId="{A222FC91-507D-4B63-A86D-64CADA6FCAE4}" dt="2024-05-21T09:39:03.997" v="1278" actId="1038"/>
          <ac:spMkLst>
            <pc:docMk/>
            <pc:sldMk cId="2893317613" sldId="2957"/>
            <ac:spMk id="8" creationId="{186B4A0A-B024-6154-6702-3378185C88A3}"/>
          </ac:spMkLst>
        </pc:spChg>
        <pc:spChg chg="add mod">
          <ac:chgData name="Jagrit Khanna" userId="d4fa43fa-4abe-4d35-9d9a-736a10166904" providerId="ADAL" clId="{A222FC91-507D-4B63-A86D-64CADA6FCAE4}" dt="2024-05-21T09:39:03.997" v="1278" actId="1038"/>
          <ac:spMkLst>
            <pc:docMk/>
            <pc:sldMk cId="2893317613" sldId="2957"/>
            <ac:spMk id="12" creationId="{4CC2B3CA-277F-0E9E-0159-D6581886CCDF}"/>
          </ac:spMkLst>
        </pc:spChg>
        <pc:spChg chg="add mod">
          <ac:chgData name="Jagrit Khanna" userId="d4fa43fa-4abe-4d35-9d9a-736a10166904" providerId="ADAL" clId="{A222FC91-507D-4B63-A86D-64CADA6FCAE4}" dt="2024-05-21T09:39:03.997" v="1278" actId="1038"/>
          <ac:spMkLst>
            <pc:docMk/>
            <pc:sldMk cId="2893317613" sldId="2957"/>
            <ac:spMk id="13" creationId="{F3E0913C-BC29-76C6-887E-95B7E03E9370}"/>
          </ac:spMkLst>
        </pc:spChg>
        <pc:spChg chg="mod">
          <ac:chgData name="Jagrit Khanna" userId="d4fa43fa-4abe-4d35-9d9a-736a10166904" providerId="ADAL" clId="{A222FC91-507D-4B63-A86D-64CADA6FCAE4}" dt="2024-05-22T09:08:16.764" v="10260" actId="20577"/>
          <ac:spMkLst>
            <pc:docMk/>
            <pc:sldMk cId="2893317613" sldId="2957"/>
            <ac:spMk id="56" creationId="{4E66A46D-C34A-D375-1D10-C843B01F92DD}"/>
          </ac:spMkLst>
        </pc:spChg>
        <pc:spChg chg="mod">
          <ac:chgData name="Jagrit Khanna" userId="d4fa43fa-4abe-4d35-9d9a-736a10166904" providerId="ADAL" clId="{A222FC91-507D-4B63-A86D-64CADA6FCAE4}" dt="2024-05-21T09:38:48.230" v="1259" actId="14100"/>
          <ac:spMkLst>
            <pc:docMk/>
            <pc:sldMk cId="2893317613" sldId="2957"/>
            <ac:spMk id="59" creationId="{38FC72F6-9405-2FCA-69AA-1BC0C1B844BE}"/>
          </ac:spMkLst>
        </pc:spChg>
        <pc:spChg chg="mod">
          <ac:chgData name="Jagrit Khanna" userId="d4fa43fa-4abe-4d35-9d9a-736a10166904" providerId="ADAL" clId="{A222FC91-507D-4B63-A86D-64CADA6FCAE4}" dt="2024-05-22T12:44:00.005" v="10642" actId="1038"/>
          <ac:spMkLst>
            <pc:docMk/>
            <pc:sldMk cId="2893317613" sldId="2957"/>
            <ac:spMk id="60" creationId="{46A26D64-E691-1496-4A0B-7ABE61E81B6F}"/>
          </ac:spMkLst>
        </pc:spChg>
        <pc:spChg chg="mod">
          <ac:chgData name="Jagrit Khanna" userId="d4fa43fa-4abe-4d35-9d9a-736a10166904" providerId="ADAL" clId="{A222FC91-507D-4B63-A86D-64CADA6FCAE4}" dt="2024-05-21T09:39:03.997" v="1278" actId="1038"/>
          <ac:spMkLst>
            <pc:docMk/>
            <pc:sldMk cId="2893317613" sldId="2957"/>
            <ac:spMk id="63" creationId="{EE35408B-342E-1A5D-26DB-3F8B1089550D}"/>
          </ac:spMkLst>
        </pc:spChg>
        <pc:spChg chg="add mod">
          <ac:chgData name="Jagrit Khanna" userId="d4fa43fa-4abe-4d35-9d9a-736a10166904" providerId="ADAL" clId="{A222FC91-507D-4B63-A86D-64CADA6FCAE4}" dt="2024-05-21T09:39:03.997" v="1278" actId="1038"/>
          <ac:spMkLst>
            <pc:docMk/>
            <pc:sldMk cId="2893317613" sldId="2957"/>
            <ac:spMk id="76" creationId="{E8E75BAE-1096-1AEA-9A36-14012FF5BA92}"/>
          </ac:spMkLst>
        </pc:spChg>
        <pc:spChg chg="add mod">
          <ac:chgData name="Jagrit Khanna" userId="d4fa43fa-4abe-4d35-9d9a-736a10166904" providerId="ADAL" clId="{A222FC91-507D-4B63-A86D-64CADA6FCAE4}" dt="2024-05-21T10:40:02.475" v="3031" actId="114"/>
          <ac:spMkLst>
            <pc:docMk/>
            <pc:sldMk cId="2893317613" sldId="2957"/>
            <ac:spMk id="77" creationId="{2DB25397-6939-0D5E-961A-8E392641E59A}"/>
          </ac:spMkLst>
        </pc:spChg>
        <pc:spChg chg="add mod">
          <ac:chgData name="Jagrit Khanna" userId="d4fa43fa-4abe-4d35-9d9a-736a10166904" providerId="ADAL" clId="{A222FC91-507D-4B63-A86D-64CADA6FCAE4}" dt="2024-05-21T10:40:05.405" v="3032" actId="114"/>
          <ac:spMkLst>
            <pc:docMk/>
            <pc:sldMk cId="2893317613" sldId="2957"/>
            <ac:spMk id="78" creationId="{A45FDAFE-8B06-06B6-07DF-2AF1BE12A7D2}"/>
          </ac:spMkLst>
        </pc:spChg>
        <pc:spChg chg="add mod">
          <ac:chgData name="Jagrit Khanna" userId="d4fa43fa-4abe-4d35-9d9a-736a10166904" providerId="ADAL" clId="{A222FC91-507D-4B63-A86D-64CADA6FCAE4}" dt="2024-05-21T09:39:03.997" v="1278" actId="1038"/>
          <ac:spMkLst>
            <pc:docMk/>
            <pc:sldMk cId="2893317613" sldId="2957"/>
            <ac:spMk id="79" creationId="{DD272980-E8D4-7BD3-5B84-2060B90B50DF}"/>
          </ac:spMkLst>
        </pc:spChg>
        <pc:spChg chg="add mod">
          <ac:chgData name="Jagrit Khanna" userId="d4fa43fa-4abe-4d35-9d9a-736a10166904" providerId="ADAL" clId="{A222FC91-507D-4B63-A86D-64CADA6FCAE4}" dt="2024-05-21T09:39:03.997" v="1278" actId="1038"/>
          <ac:spMkLst>
            <pc:docMk/>
            <pc:sldMk cId="2893317613" sldId="2957"/>
            <ac:spMk id="80" creationId="{5331AE8C-ABB1-5AB1-EA66-25E304BA7F4E}"/>
          </ac:spMkLst>
        </pc:spChg>
        <pc:spChg chg="add mod">
          <ac:chgData name="Jagrit Khanna" userId="d4fa43fa-4abe-4d35-9d9a-736a10166904" providerId="ADAL" clId="{A222FC91-507D-4B63-A86D-64CADA6FCAE4}" dt="2024-05-22T07:50:54.624" v="10240" actId="1037"/>
          <ac:spMkLst>
            <pc:docMk/>
            <pc:sldMk cId="2893317613" sldId="2957"/>
            <ac:spMk id="81" creationId="{077AD279-D5CD-77D9-4B19-520973BE52E4}"/>
          </ac:spMkLst>
        </pc:spChg>
        <pc:spChg chg="add mod">
          <ac:chgData name="Jagrit Khanna" userId="d4fa43fa-4abe-4d35-9d9a-736a10166904" providerId="ADAL" clId="{A222FC91-507D-4B63-A86D-64CADA6FCAE4}" dt="2024-05-21T12:53:23.273" v="4641" actId="20577"/>
          <ac:spMkLst>
            <pc:docMk/>
            <pc:sldMk cId="2893317613" sldId="2957"/>
            <ac:spMk id="82" creationId="{A6518396-83C7-871D-D25A-2C989A8DDD0B}"/>
          </ac:spMkLst>
        </pc:spChg>
        <pc:spChg chg="add del mod">
          <ac:chgData name="Jagrit Khanna" userId="d4fa43fa-4abe-4d35-9d9a-736a10166904" providerId="ADAL" clId="{A222FC91-507D-4B63-A86D-64CADA6FCAE4}" dt="2024-05-21T09:31:03.794" v="942" actId="478"/>
          <ac:spMkLst>
            <pc:docMk/>
            <pc:sldMk cId="2893317613" sldId="2957"/>
            <ac:spMk id="83" creationId="{01949643-6DFB-52EE-11FF-0B893F4748A2}"/>
          </ac:spMkLst>
        </pc:spChg>
        <pc:spChg chg="add del mod">
          <ac:chgData name="Jagrit Khanna" userId="d4fa43fa-4abe-4d35-9d9a-736a10166904" providerId="ADAL" clId="{A222FC91-507D-4B63-A86D-64CADA6FCAE4}" dt="2024-05-21T09:31:03.794" v="942" actId="478"/>
          <ac:spMkLst>
            <pc:docMk/>
            <pc:sldMk cId="2893317613" sldId="2957"/>
            <ac:spMk id="84" creationId="{AC9F9E16-F622-A445-2726-438ECDD959A8}"/>
          </ac:spMkLst>
        </pc:spChg>
        <pc:spChg chg="add mod">
          <ac:chgData name="Jagrit Khanna" userId="d4fa43fa-4abe-4d35-9d9a-736a10166904" providerId="ADAL" clId="{A222FC91-507D-4B63-A86D-64CADA6FCAE4}" dt="2024-05-22T07:50:54.624" v="10240" actId="1037"/>
          <ac:spMkLst>
            <pc:docMk/>
            <pc:sldMk cId="2893317613" sldId="2957"/>
            <ac:spMk id="87" creationId="{89D9EFD3-9743-E366-9F28-8627559952DD}"/>
          </ac:spMkLst>
        </pc:spChg>
        <pc:grpChg chg="del">
          <ac:chgData name="Jagrit Khanna" userId="d4fa43fa-4abe-4d35-9d9a-736a10166904" providerId="ADAL" clId="{A222FC91-507D-4B63-A86D-64CADA6FCAE4}" dt="2024-05-21T09:29:25.147" v="658" actId="478"/>
          <ac:grpSpMkLst>
            <pc:docMk/>
            <pc:sldMk cId="2893317613" sldId="2957"/>
            <ac:grpSpMk id="18" creationId="{DA00136A-7F76-4B83-47B8-FF96125E8FB3}"/>
          </ac:grpSpMkLst>
        </pc:grpChg>
        <pc:cxnChg chg="mod">
          <ac:chgData name="Jagrit Khanna" userId="d4fa43fa-4abe-4d35-9d9a-736a10166904" providerId="ADAL" clId="{A222FC91-507D-4B63-A86D-64CADA6FCAE4}" dt="2024-05-22T07:51:15.825" v="10253" actId="14100"/>
          <ac:cxnSpMkLst>
            <pc:docMk/>
            <pc:sldMk cId="2893317613" sldId="2957"/>
            <ac:cxnSpMk id="7" creationId="{43BDF846-505B-64C2-09CB-951C882ED683}"/>
          </ac:cxnSpMkLst>
        </pc:cxnChg>
        <pc:cxnChg chg="add mod">
          <ac:chgData name="Jagrit Khanna" userId="d4fa43fa-4abe-4d35-9d9a-736a10166904" providerId="ADAL" clId="{A222FC91-507D-4B63-A86D-64CADA6FCAE4}" dt="2024-05-22T07:51:06.162" v="10252" actId="1037"/>
          <ac:cxnSpMkLst>
            <pc:docMk/>
            <pc:sldMk cId="2893317613" sldId="2957"/>
            <ac:cxnSpMk id="11" creationId="{16D8797C-30DA-CE41-9F51-AD7CDCBBF737}"/>
          </ac:cxnSpMkLst>
        </pc:cxnChg>
        <pc:cxnChg chg="mod">
          <ac:chgData name="Jagrit Khanna" userId="d4fa43fa-4abe-4d35-9d9a-736a10166904" providerId="ADAL" clId="{A222FC91-507D-4B63-A86D-64CADA6FCAE4}" dt="2024-05-21T09:39:08.742" v="1283" actId="14100"/>
          <ac:cxnSpMkLst>
            <pc:docMk/>
            <pc:sldMk cId="2893317613" sldId="2957"/>
            <ac:cxnSpMk id="61" creationId="{204515ED-DAD1-97E9-22BE-FF0ECD1419A0}"/>
          </ac:cxnSpMkLst>
        </pc:cxnChg>
        <pc:cxnChg chg="add mod">
          <ac:chgData name="Jagrit Khanna" userId="d4fa43fa-4abe-4d35-9d9a-736a10166904" providerId="ADAL" clId="{A222FC91-507D-4B63-A86D-64CADA6FCAE4}" dt="2024-05-21T09:39:03.997" v="1278" actId="1038"/>
          <ac:cxnSpMkLst>
            <pc:docMk/>
            <pc:sldMk cId="2893317613" sldId="2957"/>
            <ac:cxnSpMk id="66" creationId="{9BC85178-32E3-0432-92C6-374EE2D7C795}"/>
          </ac:cxnSpMkLst>
        </pc:cxnChg>
      </pc:sldChg>
      <pc:sldChg chg="addSp delSp modSp mod">
        <pc:chgData name="Jagrit Khanna" userId="d4fa43fa-4abe-4d35-9d9a-736a10166904" providerId="ADAL" clId="{A222FC91-507D-4B63-A86D-64CADA6FCAE4}" dt="2024-05-22T09:08:47.492" v="10262" actId="13926"/>
        <pc:sldMkLst>
          <pc:docMk/>
          <pc:sldMk cId="3293877467" sldId="2965"/>
        </pc:sldMkLst>
        <pc:spChg chg="del">
          <ac:chgData name="Jagrit Khanna" userId="d4fa43fa-4abe-4d35-9d9a-736a10166904" providerId="ADAL" clId="{A222FC91-507D-4B63-A86D-64CADA6FCAE4}" dt="2024-05-21T10:44:38.723" v="3341" actId="478"/>
          <ac:spMkLst>
            <pc:docMk/>
            <pc:sldMk cId="3293877467" sldId="2965"/>
            <ac:spMk id="2" creationId="{DCB05EBA-38E8-BA80-F79D-6C6B11AFE58E}"/>
          </ac:spMkLst>
        </pc:spChg>
        <pc:spChg chg="del">
          <ac:chgData name="Jagrit Khanna" userId="d4fa43fa-4abe-4d35-9d9a-736a10166904" providerId="ADAL" clId="{A222FC91-507D-4B63-A86D-64CADA6FCAE4}" dt="2024-05-21T10:44:38.723" v="3341" actId="478"/>
          <ac:spMkLst>
            <pc:docMk/>
            <pc:sldMk cId="3293877467" sldId="2965"/>
            <ac:spMk id="3" creationId="{8D0A3C4D-605C-1DAF-1B96-B1BB97B78C70}"/>
          </ac:spMkLst>
        </pc:spChg>
        <pc:spChg chg="del">
          <ac:chgData name="Jagrit Khanna" userId="d4fa43fa-4abe-4d35-9d9a-736a10166904" providerId="ADAL" clId="{A222FC91-507D-4B63-A86D-64CADA6FCAE4}" dt="2024-05-21T10:44:38.723" v="3341" actId="478"/>
          <ac:spMkLst>
            <pc:docMk/>
            <pc:sldMk cId="3293877467" sldId="2965"/>
            <ac:spMk id="4" creationId="{4B440D87-6032-EF26-740A-C5D18C07B924}"/>
          </ac:spMkLst>
        </pc:spChg>
        <pc:spChg chg="mod">
          <ac:chgData name="Jagrit Khanna" userId="d4fa43fa-4abe-4d35-9d9a-736a10166904" providerId="ADAL" clId="{A222FC91-507D-4B63-A86D-64CADA6FCAE4}" dt="2024-05-22T09:08:47.492" v="10262" actId="13926"/>
          <ac:spMkLst>
            <pc:docMk/>
            <pc:sldMk cId="3293877467" sldId="2965"/>
            <ac:spMk id="5" creationId="{00000000-0000-0000-0000-000000000000}"/>
          </ac:spMkLst>
        </pc:spChg>
        <pc:spChg chg="del">
          <ac:chgData name="Jagrit Khanna" userId="d4fa43fa-4abe-4d35-9d9a-736a10166904" providerId="ADAL" clId="{A222FC91-507D-4B63-A86D-64CADA6FCAE4}" dt="2024-05-21T10:44:38.723" v="3341" actId="478"/>
          <ac:spMkLst>
            <pc:docMk/>
            <pc:sldMk cId="3293877467" sldId="2965"/>
            <ac:spMk id="6" creationId="{5AF2D754-431F-AB57-07BB-8A5A5E2EB664}"/>
          </ac:spMkLst>
        </pc:spChg>
        <pc:spChg chg="del">
          <ac:chgData name="Jagrit Khanna" userId="d4fa43fa-4abe-4d35-9d9a-736a10166904" providerId="ADAL" clId="{A222FC91-507D-4B63-A86D-64CADA6FCAE4}" dt="2024-05-21T10:44:38.723" v="3341" actId="478"/>
          <ac:spMkLst>
            <pc:docMk/>
            <pc:sldMk cId="3293877467" sldId="2965"/>
            <ac:spMk id="7" creationId="{73600A8D-98DA-74FD-A62B-99E49EE057A2}"/>
          </ac:spMkLst>
        </pc:spChg>
        <pc:spChg chg="del">
          <ac:chgData name="Jagrit Khanna" userId="d4fa43fa-4abe-4d35-9d9a-736a10166904" providerId="ADAL" clId="{A222FC91-507D-4B63-A86D-64CADA6FCAE4}" dt="2024-05-21T10:44:38.723" v="3341" actId="478"/>
          <ac:spMkLst>
            <pc:docMk/>
            <pc:sldMk cId="3293877467" sldId="2965"/>
            <ac:spMk id="8" creationId="{705B9184-4AEA-47E6-7749-344A94C42232}"/>
          </ac:spMkLst>
        </pc:spChg>
        <pc:spChg chg="del">
          <ac:chgData name="Jagrit Khanna" userId="d4fa43fa-4abe-4d35-9d9a-736a10166904" providerId="ADAL" clId="{A222FC91-507D-4B63-A86D-64CADA6FCAE4}" dt="2024-05-21T10:44:38.723" v="3341" actId="478"/>
          <ac:spMkLst>
            <pc:docMk/>
            <pc:sldMk cId="3293877467" sldId="2965"/>
            <ac:spMk id="10" creationId="{C812CE18-32EE-DD97-4EE4-66610CAAC233}"/>
          </ac:spMkLst>
        </pc:spChg>
        <pc:spChg chg="del">
          <ac:chgData name="Jagrit Khanna" userId="d4fa43fa-4abe-4d35-9d9a-736a10166904" providerId="ADAL" clId="{A222FC91-507D-4B63-A86D-64CADA6FCAE4}" dt="2024-05-21T10:44:38.723" v="3341" actId="478"/>
          <ac:spMkLst>
            <pc:docMk/>
            <pc:sldMk cId="3293877467" sldId="2965"/>
            <ac:spMk id="11" creationId="{F7542406-8118-2B6E-9822-9C7F477EA83E}"/>
          </ac:spMkLst>
        </pc:spChg>
        <pc:spChg chg="del">
          <ac:chgData name="Jagrit Khanna" userId="d4fa43fa-4abe-4d35-9d9a-736a10166904" providerId="ADAL" clId="{A222FC91-507D-4B63-A86D-64CADA6FCAE4}" dt="2024-05-21T10:44:38.723" v="3341" actId="478"/>
          <ac:spMkLst>
            <pc:docMk/>
            <pc:sldMk cId="3293877467" sldId="2965"/>
            <ac:spMk id="12" creationId="{6ED30F2F-0D14-A1D3-6BA3-9D3D6FF9E5E9}"/>
          </ac:spMkLst>
        </pc:spChg>
        <pc:spChg chg="del">
          <ac:chgData name="Jagrit Khanna" userId="d4fa43fa-4abe-4d35-9d9a-736a10166904" providerId="ADAL" clId="{A222FC91-507D-4B63-A86D-64CADA6FCAE4}" dt="2024-05-21T10:44:38.723" v="3341" actId="478"/>
          <ac:spMkLst>
            <pc:docMk/>
            <pc:sldMk cId="3293877467" sldId="2965"/>
            <ac:spMk id="13" creationId="{DBE42C6B-43F0-5F10-F0E3-F398D063E110}"/>
          </ac:spMkLst>
        </pc:spChg>
        <pc:spChg chg="del">
          <ac:chgData name="Jagrit Khanna" userId="d4fa43fa-4abe-4d35-9d9a-736a10166904" providerId="ADAL" clId="{A222FC91-507D-4B63-A86D-64CADA6FCAE4}" dt="2024-05-21T10:44:38.723" v="3341" actId="478"/>
          <ac:spMkLst>
            <pc:docMk/>
            <pc:sldMk cId="3293877467" sldId="2965"/>
            <ac:spMk id="14" creationId="{F173E0FD-4CDC-C961-61D9-D12301A13A21}"/>
          </ac:spMkLst>
        </pc:spChg>
        <pc:spChg chg="del">
          <ac:chgData name="Jagrit Khanna" userId="d4fa43fa-4abe-4d35-9d9a-736a10166904" providerId="ADAL" clId="{A222FC91-507D-4B63-A86D-64CADA6FCAE4}" dt="2024-05-21T10:44:38.723" v="3341" actId="478"/>
          <ac:spMkLst>
            <pc:docMk/>
            <pc:sldMk cId="3293877467" sldId="2965"/>
            <ac:spMk id="15" creationId="{0B17283F-5802-4FFE-BDC7-E6CE7CCE0E6D}"/>
          </ac:spMkLst>
        </pc:spChg>
        <pc:spChg chg="del">
          <ac:chgData name="Jagrit Khanna" userId="d4fa43fa-4abe-4d35-9d9a-736a10166904" providerId="ADAL" clId="{A222FC91-507D-4B63-A86D-64CADA6FCAE4}" dt="2024-05-21T10:44:38.723" v="3341" actId="478"/>
          <ac:spMkLst>
            <pc:docMk/>
            <pc:sldMk cId="3293877467" sldId="2965"/>
            <ac:spMk id="16" creationId="{65A625B9-EAA7-76DD-6671-348ACF9DCBB0}"/>
          </ac:spMkLst>
        </pc:spChg>
        <pc:spChg chg="del">
          <ac:chgData name="Jagrit Khanna" userId="d4fa43fa-4abe-4d35-9d9a-736a10166904" providerId="ADAL" clId="{A222FC91-507D-4B63-A86D-64CADA6FCAE4}" dt="2024-05-21T10:44:38.723" v="3341" actId="478"/>
          <ac:spMkLst>
            <pc:docMk/>
            <pc:sldMk cId="3293877467" sldId="2965"/>
            <ac:spMk id="17" creationId="{8F48163D-D621-0FCA-FC9F-16FDF64110F9}"/>
          </ac:spMkLst>
        </pc:spChg>
        <pc:spChg chg="del">
          <ac:chgData name="Jagrit Khanna" userId="d4fa43fa-4abe-4d35-9d9a-736a10166904" providerId="ADAL" clId="{A222FC91-507D-4B63-A86D-64CADA6FCAE4}" dt="2024-05-21T10:44:38.723" v="3341" actId="478"/>
          <ac:spMkLst>
            <pc:docMk/>
            <pc:sldMk cId="3293877467" sldId="2965"/>
            <ac:spMk id="18" creationId="{9EF3A5C6-5CD5-7DE8-F2E7-D76FC3AF40C5}"/>
          </ac:spMkLst>
        </pc:spChg>
        <pc:spChg chg="del">
          <ac:chgData name="Jagrit Khanna" userId="d4fa43fa-4abe-4d35-9d9a-736a10166904" providerId="ADAL" clId="{A222FC91-507D-4B63-A86D-64CADA6FCAE4}" dt="2024-05-21T10:44:38.723" v="3341" actId="478"/>
          <ac:spMkLst>
            <pc:docMk/>
            <pc:sldMk cId="3293877467" sldId="2965"/>
            <ac:spMk id="19" creationId="{BDA3E3EE-9579-8107-C89A-50ECBB29CE9C}"/>
          </ac:spMkLst>
        </pc:spChg>
        <pc:spChg chg="del">
          <ac:chgData name="Jagrit Khanna" userId="d4fa43fa-4abe-4d35-9d9a-736a10166904" providerId="ADAL" clId="{A222FC91-507D-4B63-A86D-64CADA6FCAE4}" dt="2024-05-21T10:44:38.723" v="3341" actId="478"/>
          <ac:spMkLst>
            <pc:docMk/>
            <pc:sldMk cId="3293877467" sldId="2965"/>
            <ac:spMk id="20" creationId="{46E03205-4208-E4B6-9918-A8F771A9D2D3}"/>
          </ac:spMkLst>
        </pc:spChg>
        <pc:spChg chg="del">
          <ac:chgData name="Jagrit Khanna" userId="d4fa43fa-4abe-4d35-9d9a-736a10166904" providerId="ADAL" clId="{A222FC91-507D-4B63-A86D-64CADA6FCAE4}" dt="2024-05-21T10:44:38.723" v="3341" actId="478"/>
          <ac:spMkLst>
            <pc:docMk/>
            <pc:sldMk cId="3293877467" sldId="2965"/>
            <ac:spMk id="21" creationId="{3D2F2D81-C5C2-03B5-754D-5EAAB6119565}"/>
          </ac:spMkLst>
        </pc:spChg>
        <pc:spChg chg="del">
          <ac:chgData name="Jagrit Khanna" userId="d4fa43fa-4abe-4d35-9d9a-736a10166904" providerId="ADAL" clId="{A222FC91-507D-4B63-A86D-64CADA6FCAE4}" dt="2024-05-21T10:44:38.723" v="3341" actId="478"/>
          <ac:spMkLst>
            <pc:docMk/>
            <pc:sldMk cId="3293877467" sldId="2965"/>
            <ac:spMk id="22" creationId="{76924CE1-CC55-8DC8-EC5A-0740F3E559C1}"/>
          </ac:spMkLst>
        </pc:spChg>
        <pc:spChg chg="del">
          <ac:chgData name="Jagrit Khanna" userId="d4fa43fa-4abe-4d35-9d9a-736a10166904" providerId="ADAL" clId="{A222FC91-507D-4B63-A86D-64CADA6FCAE4}" dt="2024-05-21T10:44:38.723" v="3341" actId="478"/>
          <ac:spMkLst>
            <pc:docMk/>
            <pc:sldMk cId="3293877467" sldId="2965"/>
            <ac:spMk id="26" creationId="{5D9BC0F1-0569-C3A3-B968-A2F9AFB85A90}"/>
          </ac:spMkLst>
        </pc:spChg>
        <pc:spChg chg="del">
          <ac:chgData name="Jagrit Khanna" userId="d4fa43fa-4abe-4d35-9d9a-736a10166904" providerId="ADAL" clId="{A222FC91-507D-4B63-A86D-64CADA6FCAE4}" dt="2024-05-21T10:44:38.723" v="3341" actId="478"/>
          <ac:spMkLst>
            <pc:docMk/>
            <pc:sldMk cId="3293877467" sldId="2965"/>
            <ac:spMk id="27" creationId="{6EBBD3F8-BDA0-017F-45C1-85CA1D90FC2E}"/>
          </ac:spMkLst>
        </pc:spChg>
        <pc:spChg chg="del">
          <ac:chgData name="Jagrit Khanna" userId="d4fa43fa-4abe-4d35-9d9a-736a10166904" providerId="ADAL" clId="{A222FC91-507D-4B63-A86D-64CADA6FCAE4}" dt="2024-05-21T10:44:38.723" v="3341" actId="478"/>
          <ac:spMkLst>
            <pc:docMk/>
            <pc:sldMk cId="3293877467" sldId="2965"/>
            <ac:spMk id="28" creationId="{C211E7FE-95CC-49F7-7EAC-2C4F3A455ECB}"/>
          </ac:spMkLst>
        </pc:spChg>
        <pc:spChg chg="del">
          <ac:chgData name="Jagrit Khanna" userId="d4fa43fa-4abe-4d35-9d9a-736a10166904" providerId="ADAL" clId="{A222FC91-507D-4B63-A86D-64CADA6FCAE4}" dt="2024-05-21T10:44:38.723" v="3341" actId="478"/>
          <ac:spMkLst>
            <pc:docMk/>
            <pc:sldMk cId="3293877467" sldId="2965"/>
            <ac:spMk id="29" creationId="{FD87CF17-0CDF-618C-C952-640B051233B4}"/>
          </ac:spMkLst>
        </pc:spChg>
        <pc:spChg chg="del">
          <ac:chgData name="Jagrit Khanna" userId="d4fa43fa-4abe-4d35-9d9a-736a10166904" providerId="ADAL" clId="{A222FC91-507D-4B63-A86D-64CADA6FCAE4}" dt="2024-05-21T10:44:38.723" v="3341" actId="478"/>
          <ac:spMkLst>
            <pc:docMk/>
            <pc:sldMk cId="3293877467" sldId="2965"/>
            <ac:spMk id="30" creationId="{0F742EDC-5041-649A-31C0-CF521AB0421D}"/>
          </ac:spMkLst>
        </pc:spChg>
        <pc:spChg chg="add del mod">
          <ac:chgData name="Jagrit Khanna" userId="d4fa43fa-4abe-4d35-9d9a-736a10166904" providerId="ADAL" clId="{A222FC91-507D-4B63-A86D-64CADA6FCAE4}" dt="2024-05-21T10:52:33.444" v="3576" actId="478"/>
          <ac:spMkLst>
            <pc:docMk/>
            <pc:sldMk cId="3293877467" sldId="2965"/>
            <ac:spMk id="31" creationId="{2E8EF980-4490-42B4-85DE-FA23B5CE81FE}"/>
          </ac:spMkLst>
        </pc:spChg>
        <pc:spChg chg="add mod">
          <ac:chgData name="Jagrit Khanna" userId="d4fa43fa-4abe-4d35-9d9a-736a10166904" providerId="ADAL" clId="{A222FC91-507D-4B63-A86D-64CADA6FCAE4}" dt="2024-05-21T12:19:46.282" v="4176" actId="113"/>
          <ac:spMkLst>
            <pc:docMk/>
            <pc:sldMk cId="3293877467" sldId="2965"/>
            <ac:spMk id="32" creationId="{EA362C87-948C-A366-E937-26D635AE97ED}"/>
          </ac:spMkLst>
        </pc:spChg>
        <pc:spChg chg="add mod">
          <ac:chgData name="Jagrit Khanna" userId="d4fa43fa-4abe-4d35-9d9a-736a10166904" providerId="ADAL" clId="{A222FC91-507D-4B63-A86D-64CADA6FCAE4}" dt="2024-05-21T11:15:54.191" v="3997" actId="1036"/>
          <ac:spMkLst>
            <pc:docMk/>
            <pc:sldMk cId="3293877467" sldId="2965"/>
            <ac:spMk id="33" creationId="{D1EDACC6-EE78-5DD9-A2C3-C7C50AC0EA74}"/>
          </ac:spMkLst>
        </pc:spChg>
        <pc:spChg chg="add mod">
          <ac:chgData name="Jagrit Khanna" userId="d4fa43fa-4abe-4d35-9d9a-736a10166904" providerId="ADAL" clId="{A222FC91-507D-4B63-A86D-64CADA6FCAE4}" dt="2024-05-21T11:15:49.441" v="3991" actId="207"/>
          <ac:spMkLst>
            <pc:docMk/>
            <pc:sldMk cId="3293877467" sldId="2965"/>
            <ac:spMk id="34" creationId="{331A1177-97F2-934C-B446-46906313C6E2}"/>
          </ac:spMkLst>
        </pc:spChg>
        <pc:spChg chg="add mod">
          <ac:chgData name="Jagrit Khanna" userId="d4fa43fa-4abe-4d35-9d9a-736a10166904" providerId="ADAL" clId="{A222FC91-507D-4B63-A86D-64CADA6FCAE4}" dt="2024-05-21T12:19:24.516" v="4171" actId="1076"/>
          <ac:spMkLst>
            <pc:docMk/>
            <pc:sldMk cId="3293877467" sldId="2965"/>
            <ac:spMk id="36" creationId="{E5EBAF65-D448-3AB3-069F-7BADDAFF6C48}"/>
          </ac:spMkLst>
        </pc:spChg>
        <pc:spChg chg="add mod">
          <ac:chgData name="Jagrit Khanna" userId="d4fa43fa-4abe-4d35-9d9a-736a10166904" providerId="ADAL" clId="{A222FC91-507D-4B63-A86D-64CADA6FCAE4}" dt="2024-05-21T13:27:38.769" v="5396" actId="20577"/>
          <ac:spMkLst>
            <pc:docMk/>
            <pc:sldMk cId="3293877467" sldId="2965"/>
            <ac:spMk id="37" creationId="{884B7CCF-B91C-7E40-7DF6-9285BBB941E1}"/>
          </ac:spMkLst>
        </pc:spChg>
        <pc:spChg chg="add mod">
          <ac:chgData name="Jagrit Khanna" userId="d4fa43fa-4abe-4d35-9d9a-736a10166904" providerId="ADAL" clId="{A222FC91-507D-4B63-A86D-64CADA6FCAE4}" dt="2024-05-21T12:22:05.420" v="4201" actId="196"/>
          <ac:spMkLst>
            <pc:docMk/>
            <pc:sldMk cId="3293877467" sldId="2965"/>
            <ac:spMk id="38" creationId="{134D040A-AF06-62A2-3184-C63F98A20E1E}"/>
          </ac:spMkLst>
        </pc:spChg>
        <pc:grpChg chg="del">
          <ac:chgData name="Jagrit Khanna" userId="d4fa43fa-4abe-4d35-9d9a-736a10166904" providerId="ADAL" clId="{A222FC91-507D-4B63-A86D-64CADA6FCAE4}" dt="2024-05-21T10:44:38.723" v="3341" actId="478"/>
          <ac:grpSpMkLst>
            <pc:docMk/>
            <pc:sldMk cId="3293877467" sldId="2965"/>
            <ac:grpSpMk id="23" creationId="{FEB26C14-6074-D831-F54B-88140F4E9799}"/>
          </ac:grpSpMkLst>
        </pc:grpChg>
        <pc:graphicFrameChg chg="add mod modGraphic">
          <ac:chgData name="Jagrit Khanna" userId="d4fa43fa-4abe-4d35-9d9a-736a10166904" providerId="ADAL" clId="{A222FC91-507D-4B63-A86D-64CADA6FCAE4}" dt="2024-05-21T11:15:38.666" v="3986" actId="1076"/>
          <ac:graphicFrameMkLst>
            <pc:docMk/>
            <pc:sldMk cId="3293877467" sldId="2965"/>
            <ac:graphicFrameMk id="35" creationId="{5A5D402A-E5EF-32D2-7B72-68A1644BC358}"/>
          </ac:graphicFrameMkLst>
        </pc:graphicFrameChg>
      </pc:sldChg>
      <pc:sldChg chg="del">
        <pc:chgData name="Jagrit Khanna" userId="d4fa43fa-4abe-4d35-9d9a-736a10166904" providerId="ADAL" clId="{A222FC91-507D-4B63-A86D-64CADA6FCAE4}" dt="2024-05-21T09:39:46.837" v="1284" actId="47"/>
        <pc:sldMkLst>
          <pc:docMk/>
          <pc:sldMk cId="4258858694" sldId="4623"/>
        </pc:sldMkLst>
      </pc:sldChg>
      <pc:sldChg chg="del">
        <pc:chgData name="Jagrit Khanna" userId="d4fa43fa-4abe-4d35-9d9a-736a10166904" providerId="ADAL" clId="{A222FC91-507D-4B63-A86D-64CADA6FCAE4}" dt="2024-05-21T09:48:54.299" v="1494" actId="47"/>
        <pc:sldMkLst>
          <pc:docMk/>
          <pc:sldMk cId="212585705" sldId="4624"/>
        </pc:sldMkLst>
      </pc:sldChg>
      <pc:sldChg chg="addSp delSp modSp add del mod">
        <pc:chgData name="Jagrit Khanna" userId="d4fa43fa-4abe-4d35-9d9a-736a10166904" providerId="ADAL" clId="{A222FC91-507D-4B63-A86D-64CADA6FCAE4}" dt="2024-05-22T09:08:28.384" v="10261" actId="20577"/>
        <pc:sldMkLst>
          <pc:docMk/>
          <pc:sldMk cId="2254930992" sldId="4625"/>
        </pc:sldMkLst>
        <pc:spChg chg="add mod">
          <ac:chgData name="Jagrit Khanna" userId="d4fa43fa-4abe-4d35-9d9a-736a10166904" providerId="ADAL" clId="{A222FC91-507D-4B63-A86D-64CADA6FCAE4}" dt="2024-05-21T09:43:02.807" v="1312" actId="14100"/>
          <ac:spMkLst>
            <pc:docMk/>
            <pc:sldMk cId="2254930992" sldId="4625"/>
            <ac:spMk id="2" creationId="{1A27AC24-B16B-4DE5-64DA-F47514C6CCB3}"/>
          </ac:spMkLst>
        </pc:spChg>
        <pc:spChg chg="add mod">
          <ac:chgData name="Jagrit Khanna" userId="d4fa43fa-4abe-4d35-9d9a-736a10166904" providerId="ADAL" clId="{A222FC91-507D-4B63-A86D-64CADA6FCAE4}" dt="2024-05-21T09:47:21.389" v="1478" actId="255"/>
          <ac:spMkLst>
            <pc:docMk/>
            <pc:sldMk cId="2254930992" sldId="4625"/>
            <ac:spMk id="4" creationId="{29F62DEE-E869-AE16-D631-F8EB08D873EA}"/>
          </ac:spMkLst>
        </pc:spChg>
        <pc:spChg chg="del mod">
          <ac:chgData name="Jagrit Khanna" userId="d4fa43fa-4abe-4d35-9d9a-736a10166904" providerId="ADAL" clId="{A222FC91-507D-4B63-A86D-64CADA6FCAE4}" dt="2024-05-21T09:44:00.015" v="1363" actId="478"/>
          <ac:spMkLst>
            <pc:docMk/>
            <pc:sldMk cId="2254930992" sldId="4625"/>
            <ac:spMk id="5" creationId="{F8F6A1A4-5612-CB82-3348-B67F01797C50}"/>
          </ac:spMkLst>
        </pc:spChg>
        <pc:spChg chg="del">
          <ac:chgData name="Jagrit Khanna" userId="d4fa43fa-4abe-4d35-9d9a-736a10166904" providerId="ADAL" clId="{A222FC91-507D-4B63-A86D-64CADA6FCAE4}" dt="2024-05-21T09:44:00.015" v="1363" actId="478"/>
          <ac:spMkLst>
            <pc:docMk/>
            <pc:sldMk cId="2254930992" sldId="4625"/>
            <ac:spMk id="6" creationId="{1F17E01D-4AD0-7145-A084-E7135EC887D7}"/>
          </ac:spMkLst>
        </pc:spChg>
        <pc:spChg chg="add mod">
          <ac:chgData name="Jagrit Khanna" userId="d4fa43fa-4abe-4d35-9d9a-736a10166904" providerId="ADAL" clId="{A222FC91-507D-4B63-A86D-64CADA6FCAE4}" dt="2024-05-21T09:47:21.389" v="1478" actId="255"/>
          <ac:spMkLst>
            <pc:docMk/>
            <pc:sldMk cId="2254930992" sldId="4625"/>
            <ac:spMk id="7" creationId="{64ACEE4A-A56B-5FF9-7C98-1AC2EB5148E6}"/>
          </ac:spMkLst>
        </pc:spChg>
        <pc:spChg chg="mod">
          <ac:chgData name="Jagrit Khanna" userId="d4fa43fa-4abe-4d35-9d9a-736a10166904" providerId="ADAL" clId="{A222FC91-507D-4B63-A86D-64CADA6FCAE4}" dt="2024-05-21T09:51:09.341" v="1795" actId="13926"/>
          <ac:spMkLst>
            <pc:docMk/>
            <pc:sldMk cId="2254930992" sldId="4625"/>
            <ac:spMk id="8" creationId="{44F46627-6288-E583-C418-E984C3BFF94B}"/>
          </ac:spMkLst>
        </pc:spChg>
        <pc:spChg chg="add mod">
          <ac:chgData name="Jagrit Khanna" userId="d4fa43fa-4abe-4d35-9d9a-736a10166904" providerId="ADAL" clId="{A222FC91-507D-4B63-A86D-64CADA6FCAE4}" dt="2024-05-21T09:47:05.803" v="1477"/>
          <ac:spMkLst>
            <pc:docMk/>
            <pc:sldMk cId="2254930992" sldId="4625"/>
            <ac:spMk id="10" creationId="{5D6D782B-FFA8-CA97-BE78-A1C0414644F7}"/>
          </ac:spMkLst>
        </pc:spChg>
        <pc:spChg chg="mod">
          <ac:chgData name="Jagrit Khanna" userId="d4fa43fa-4abe-4d35-9d9a-736a10166904" providerId="ADAL" clId="{A222FC91-507D-4B63-A86D-64CADA6FCAE4}" dt="2024-05-21T09:47:21.389" v="1478" actId="255"/>
          <ac:spMkLst>
            <pc:docMk/>
            <pc:sldMk cId="2254930992" sldId="4625"/>
            <ac:spMk id="11" creationId="{F45F245C-2DDC-02D6-6A23-DE98F99FBE1A}"/>
          </ac:spMkLst>
        </pc:spChg>
        <pc:spChg chg="add mod">
          <ac:chgData name="Jagrit Khanna" userId="d4fa43fa-4abe-4d35-9d9a-736a10166904" providerId="ADAL" clId="{A222FC91-507D-4B63-A86D-64CADA6FCAE4}" dt="2024-05-21T09:47:27.190" v="1481" actId="1076"/>
          <ac:spMkLst>
            <pc:docMk/>
            <pc:sldMk cId="2254930992" sldId="4625"/>
            <ac:spMk id="12" creationId="{FEBC9F32-DD4C-83C1-CF0C-41D541AE4DC0}"/>
          </ac:spMkLst>
        </pc:spChg>
        <pc:spChg chg="del">
          <ac:chgData name="Jagrit Khanna" userId="d4fa43fa-4abe-4d35-9d9a-736a10166904" providerId="ADAL" clId="{A222FC91-507D-4B63-A86D-64CADA6FCAE4}" dt="2024-05-21T09:47:50.956" v="1491" actId="478"/>
          <ac:spMkLst>
            <pc:docMk/>
            <pc:sldMk cId="2254930992" sldId="4625"/>
            <ac:spMk id="13" creationId="{163094E3-45BC-C8BE-4DD5-0CD44F3C92C0}"/>
          </ac:spMkLst>
        </pc:spChg>
        <pc:spChg chg="mod">
          <ac:chgData name="Jagrit Khanna" userId="d4fa43fa-4abe-4d35-9d9a-736a10166904" providerId="ADAL" clId="{A222FC91-507D-4B63-A86D-64CADA6FCAE4}" dt="2024-05-21T09:47:57.207" v="1492" actId="1076"/>
          <ac:spMkLst>
            <pc:docMk/>
            <pc:sldMk cId="2254930992" sldId="4625"/>
            <ac:spMk id="15" creationId="{2A93440C-4922-DEE8-65F3-C0433D3EEB5D}"/>
          </ac:spMkLst>
        </pc:spChg>
        <pc:spChg chg="add del mod">
          <ac:chgData name="Jagrit Khanna" userId="d4fa43fa-4abe-4d35-9d9a-736a10166904" providerId="ADAL" clId="{A222FC91-507D-4B63-A86D-64CADA6FCAE4}" dt="2024-05-21T09:44:44.352" v="1426" actId="478"/>
          <ac:spMkLst>
            <pc:docMk/>
            <pc:sldMk cId="2254930992" sldId="4625"/>
            <ac:spMk id="16" creationId="{33217C69-F178-C0D2-2E04-BFFCF1005AFD}"/>
          </ac:spMkLst>
        </pc:spChg>
        <pc:spChg chg="mod">
          <ac:chgData name="Jagrit Khanna" userId="d4fa43fa-4abe-4d35-9d9a-736a10166904" providerId="ADAL" clId="{A222FC91-507D-4B63-A86D-64CADA6FCAE4}" dt="2024-05-22T09:08:28.384" v="10261" actId="20577"/>
          <ac:spMkLst>
            <pc:docMk/>
            <pc:sldMk cId="2254930992" sldId="4625"/>
            <ac:spMk id="18" creationId="{0DB35899-1286-A129-6F30-B2103FA61591}"/>
          </ac:spMkLst>
        </pc:spChg>
        <pc:spChg chg="del">
          <ac:chgData name="Jagrit Khanna" userId="d4fa43fa-4abe-4d35-9d9a-736a10166904" providerId="ADAL" clId="{A222FC91-507D-4B63-A86D-64CADA6FCAE4}" dt="2024-05-21T09:42:13.873" v="1298" actId="478"/>
          <ac:spMkLst>
            <pc:docMk/>
            <pc:sldMk cId="2254930992" sldId="4625"/>
            <ac:spMk id="19" creationId="{988F6929-2CBB-8715-99D7-596A2F4947C5}"/>
          </ac:spMkLst>
        </pc:spChg>
        <pc:spChg chg="mod">
          <ac:chgData name="Jagrit Khanna" userId="d4fa43fa-4abe-4d35-9d9a-736a10166904" providerId="ADAL" clId="{A222FC91-507D-4B63-A86D-64CADA6FCAE4}" dt="2024-05-21T09:46:43.011" v="1471" actId="1076"/>
          <ac:spMkLst>
            <pc:docMk/>
            <pc:sldMk cId="2254930992" sldId="4625"/>
            <ac:spMk id="20" creationId="{48C1C8E9-EC07-9B46-715C-69FE5FAF664D}"/>
          </ac:spMkLst>
        </pc:spChg>
        <pc:spChg chg="mod">
          <ac:chgData name="Jagrit Khanna" userId="d4fa43fa-4abe-4d35-9d9a-736a10166904" providerId="ADAL" clId="{A222FC91-507D-4B63-A86D-64CADA6FCAE4}" dt="2024-05-21T09:46:46.419" v="1472" actId="1076"/>
          <ac:spMkLst>
            <pc:docMk/>
            <pc:sldMk cId="2254930992" sldId="4625"/>
            <ac:spMk id="31" creationId="{216E7C85-0BF5-385C-BCFA-F8AF85283E92}"/>
          </ac:spMkLst>
        </pc:spChg>
        <pc:spChg chg="add mod">
          <ac:chgData name="Jagrit Khanna" userId="d4fa43fa-4abe-4d35-9d9a-736a10166904" providerId="ADAL" clId="{A222FC91-507D-4B63-A86D-64CADA6FCAE4}" dt="2024-05-21T09:47:36.520" v="1489" actId="1036"/>
          <ac:spMkLst>
            <pc:docMk/>
            <pc:sldMk cId="2254930992" sldId="4625"/>
            <ac:spMk id="33" creationId="{103AA1EA-8444-48CD-0566-FE66CEC11F05}"/>
          </ac:spMkLst>
        </pc:spChg>
        <pc:spChg chg="mod">
          <ac:chgData name="Jagrit Khanna" userId="d4fa43fa-4abe-4d35-9d9a-736a10166904" providerId="ADAL" clId="{A222FC91-507D-4B63-A86D-64CADA6FCAE4}" dt="2024-05-21T09:47:21.389" v="1478" actId="255"/>
          <ac:spMkLst>
            <pc:docMk/>
            <pc:sldMk cId="2254930992" sldId="4625"/>
            <ac:spMk id="51" creationId="{21F3369D-9152-F1E7-A3EA-2003710EC0B5}"/>
          </ac:spMkLst>
        </pc:spChg>
        <pc:grpChg chg="del">
          <ac:chgData name="Jagrit Khanna" userId="d4fa43fa-4abe-4d35-9d9a-736a10166904" providerId="ADAL" clId="{A222FC91-507D-4B63-A86D-64CADA6FCAE4}" dt="2024-05-21T09:43:52.780" v="1362" actId="478"/>
          <ac:grpSpMkLst>
            <pc:docMk/>
            <pc:sldMk cId="2254930992" sldId="4625"/>
            <ac:grpSpMk id="52" creationId="{DD9F8863-4755-ABCE-EC88-585173508B9A}"/>
          </ac:grpSpMkLst>
        </pc:grpChg>
        <pc:grpChg chg="del">
          <ac:chgData name="Jagrit Khanna" userId="d4fa43fa-4abe-4d35-9d9a-736a10166904" providerId="ADAL" clId="{A222FC91-507D-4B63-A86D-64CADA6FCAE4}" dt="2024-05-21T09:44:01.435" v="1364" actId="478"/>
          <ac:grpSpMkLst>
            <pc:docMk/>
            <pc:sldMk cId="2254930992" sldId="4625"/>
            <ac:grpSpMk id="53" creationId="{51DAFE9C-16D6-AAE3-9637-0BC4B7E1633F}"/>
          </ac:grpSpMkLst>
        </pc:grpChg>
        <pc:cxnChg chg="mod">
          <ac:chgData name="Jagrit Khanna" userId="d4fa43fa-4abe-4d35-9d9a-736a10166904" providerId="ADAL" clId="{A222FC91-507D-4B63-A86D-64CADA6FCAE4}" dt="2024-05-21T09:47:50.956" v="1491" actId="478"/>
          <ac:cxnSpMkLst>
            <pc:docMk/>
            <pc:sldMk cId="2254930992" sldId="4625"/>
            <ac:cxnSpMk id="14" creationId="{1FDF2A8C-7079-26E9-F2BF-D04AFDBB06DC}"/>
          </ac:cxnSpMkLst>
        </pc:cxnChg>
        <pc:cxnChg chg="mod">
          <ac:chgData name="Jagrit Khanna" userId="d4fa43fa-4abe-4d35-9d9a-736a10166904" providerId="ADAL" clId="{A222FC91-507D-4B63-A86D-64CADA6FCAE4}" dt="2024-05-21T09:48:02.011" v="1493" actId="14100"/>
          <ac:cxnSpMkLst>
            <pc:docMk/>
            <pc:sldMk cId="2254930992" sldId="4625"/>
            <ac:cxnSpMk id="29" creationId="{B58CE953-D9A6-42BE-9D90-9E0E05BC3631}"/>
          </ac:cxnSpMkLst>
        </pc:cxnChg>
        <pc:cxnChg chg="add">
          <ac:chgData name="Jagrit Khanna" userId="d4fa43fa-4abe-4d35-9d9a-736a10166904" providerId="ADAL" clId="{A222FC91-507D-4B63-A86D-64CADA6FCAE4}" dt="2024-05-21T09:47:49.212" v="1490" actId="11529"/>
          <ac:cxnSpMkLst>
            <pc:docMk/>
            <pc:sldMk cId="2254930992" sldId="4625"/>
            <ac:cxnSpMk id="38" creationId="{D031308C-D152-FABB-1A54-B184C55198D5}"/>
          </ac:cxnSpMkLst>
        </pc:cxnChg>
        <pc:cxnChg chg="mod">
          <ac:chgData name="Jagrit Khanna" userId="d4fa43fa-4abe-4d35-9d9a-736a10166904" providerId="ADAL" clId="{A222FC91-507D-4B63-A86D-64CADA6FCAE4}" dt="2024-05-21T09:47:27.190" v="1481" actId="1076"/>
          <ac:cxnSpMkLst>
            <pc:docMk/>
            <pc:sldMk cId="2254930992" sldId="4625"/>
            <ac:cxnSpMk id="54" creationId="{C5298BAE-82BC-3C5D-D3B2-CB64E36B6F18}"/>
          </ac:cxnSpMkLst>
        </pc:cxnChg>
        <pc:cxnChg chg="mod">
          <ac:chgData name="Jagrit Khanna" userId="d4fa43fa-4abe-4d35-9d9a-736a10166904" providerId="ADAL" clId="{A222FC91-507D-4B63-A86D-64CADA6FCAE4}" dt="2024-05-21T09:45:00.032" v="1429" actId="14100"/>
          <ac:cxnSpMkLst>
            <pc:docMk/>
            <pc:sldMk cId="2254930992" sldId="4625"/>
            <ac:cxnSpMk id="55" creationId="{A7586585-D07E-C6C0-8F1D-CCF05D60194F}"/>
          </ac:cxnSpMkLst>
        </pc:cxnChg>
      </pc:sldChg>
      <pc:sldChg chg="del">
        <pc:chgData name="Jagrit Khanna" userId="d4fa43fa-4abe-4d35-9d9a-736a10166904" providerId="ADAL" clId="{A222FC91-507D-4B63-A86D-64CADA6FCAE4}" dt="2024-05-21T13:26:38.306" v="5347" actId="47"/>
        <pc:sldMkLst>
          <pc:docMk/>
          <pc:sldMk cId="1186110367" sldId="4626"/>
        </pc:sldMkLst>
      </pc:sldChg>
      <pc:sldChg chg="del">
        <pc:chgData name="Jagrit Khanna" userId="d4fa43fa-4abe-4d35-9d9a-736a10166904" providerId="ADAL" clId="{A222FC91-507D-4B63-A86D-64CADA6FCAE4}" dt="2024-05-21T13:26:43.003" v="5348" actId="47"/>
        <pc:sldMkLst>
          <pc:docMk/>
          <pc:sldMk cId="4061141149" sldId="4630"/>
        </pc:sldMkLst>
      </pc:sldChg>
      <pc:sldChg chg="new del">
        <pc:chgData name="Jagrit Khanna" userId="d4fa43fa-4abe-4d35-9d9a-736a10166904" providerId="ADAL" clId="{A222FC91-507D-4B63-A86D-64CADA6FCAE4}" dt="2024-05-21T10:02:51.215" v="2696" actId="47"/>
        <pc:sldMkLst>
          <pc:docMk/>
          <pc:sldMk cId="1598166080" sldId="4632"/>
        </pc:sldMkLst>
      </pc:sldChg>
      <pc:sldChg chg="new del">
        <pc:chgData name="Jagrit Khanna" userId="d4fa43fa-4abe-4d35-9d9a-736a10166904" providerId="ADAL" clId="{A222FC91-507D-4B63-A86D-64CADA6FCAE4}" dt="2024-05-21T10:02:51.215" v="2696" actId="47"/>
        <pc:sldMkLst>
          <pc:docMk/>
          <pc:sldMk cId="1703511338" sldId="4633"/>
        </pc:sldMkLst>
      </pc:sldChg>
      <pc:sldChg chg="new del">
        <pc:chgData name="Jagrit Khanna" userId="d4fa43fa-4abe-4d35-9d9a-736a10166904" providerId="ADAL" clId="{A222FC91-507D-4B63-A86D-64CADA6FCAE4}" dt="2024-05-21T10:02:51.215" v="2696" actId="47"/>
        <pc:sldMkLst>
          <pc:docMk/>
          <pc:sldMk cId="1572126933" sldId="4634"/>
        </pc:sldMkLst>
      </pc:sldChg>
      <pc:sldChg chg="new del">
        <pc:chgData name="Jagrit Khanna" userId="d4fa43fa-4abe-4d35-9d9a-736a10166904" providerId="ADAL" clId="{A222FC91-507D-4B63-A86D-64CADA6FCAE4}" dt="2024-05-21T10:02:51.215" v="2696" actId="47"/>
        <pc:sldMkLst>
          <pc:docMk/>
          <pc:sldMk cId="2161160932" sldId="4635"/>
        </pc:sldMkLst>
      </pc:sldChg>
      <pc:sldChg chg="delSp new del mod">
        <pc:chgData name="Jagrit Khanna" userId="d4fa43fa-4abe-4d35-9d9a-736a10166904" providerId="ADAL" clId="{A222FC91-507D-4B63-A86D-64CADA6FCAE4}" dt="2024-05-21T10:02:51.215" v="2696" actId="47"/>
        <pc:sldMkLst>
          <pc:docMk/>
          <pc:sldMk cId="2367918782" sldId="4636"/>
        </pc:sldMkLst>
        <pc:spChg chg="del">
          <ac:chgData name="Jagrit Khanna" userId="d4fa43fa-4abe-4d35-9d9a-736a10166904" providerId="ADAL" clId="{A222FC91-507D-4B63-A86D-64CADA6FCAE4}" dt="2024-05-21T10:02:44.500" v="2695" actId="478"/>
          <ac:spMkLst>
            <pc:docMk/>
            <pc:sldMk cId="2367918782" sldId="4636"/>
            <ac:spMk id="3" creationId="{1AA874C1-D5ED-9EA2-10AF-E16B69CDE7F7}"/>
          </ac:spMkLst>
        </pc:spChg>
      </pc:sldChg>
      <pc:sldChg chg="new del">
        <pc:chgData name="Jagrit Khanna" userId="d4fa43fa-4abe-4d35-9d9a-736a10166904" providerId="ADAL" clId="{A222FC91-507D-4B63-A86D-64CADA6FCAE4}" dt="2024-05-21T10:02:35.068" v="2694" actId="47"/>
        <pc:sldMkLst>
          <pc:docMk/>
          <pc:sldMk cId="2875066561" sldId="4637"/>
        </pc:sldMkLst>
      </pc:sldChg>
      <pc:sldChg chg="modSp add mod">
        <pc:chgData name="Jagrit Khanna" userId="d4fa43fa-4abe-4d35-9d9a-736a10166904" providerId="ADAL" clId="{A222FC91-507D-4B63-A86D-64CADA6FCAE4}" dt="2024-05-22T09:09:27.696" v="10297" actId="14100"/>
        <pc:sldMkLst>
          <pc:docMk/>
          <pc:sldMk cId="337208579" sldId="4638"/>
        </pc:sldMkLst>
        <pc:spChg chg="mod">
          <ac:chgData name="Jagrit Khanna" userId="d4fa43fa-4abe-4d35-9d9a-736a10166904" providerId="ADAL" clId="{A222FC91-507D-4B63-A86D-64CADA6FCAE4}" dt="2024-05-22T09:09:27.696" v="10297" actId="14100"/>
          <ac:spMkLst>
            <pc:docMk/>
            <pc:sldMk cId="337208579" sldId="4638"/>
            <ac:spMk id="70" creationId="{415F5CAC-6395-9582-234B-CF8F9D025C4F}"/>
          </ac:spMkLst>
        </pc:spChg>
      </pc:sldChg>
      <pc:sldChg chg="addSp delSp modSp add del mod ord">
        <pc:chgData name="Jagrit Khanna" userId="d4fa43fa-4abe-4d35-9d9a-736a10166904" providerId="ADAL" clId="{A222FC91-507D-4B63-A86D-64CADA6FCAE4}" dt="2024-05-21T12:50:57.954" v="4594" actId="2696"/>
        <pc:sldMkLst>
          <pc:docMk/>
          <pc:sldMk cId="794469688" sldId="4638"/>
        </pc:sldMkLst>
        <pc:spChg chg="del">
          <ac:chgData name="Jagrit Khanna" userId="d4fa43fa-4abe-4d35-9d9a-736a10166904" providerId="ADAL" clId="{A222FC91-507D-4B63-A86D-64CADA6FCAE4}" dt="2024-05-21T09:51:56.736" v="1865" actId="478"/>
          <ac:spMkLst>
            <pc:docMk/>
            <pc:sldMk cId="794469688" sldId="4638"/>
            <ac:spMk id="2" creationId="{1A27AC24-B16B-4DE5-64DA-F47514C6CCB3}"/>
          </ac:spMkLst>
        </pc:spChg>
        <pc:spChg chg="del">
          <ac:chgData name="Jagrit Khanna" userId="d4fa43fa-4abe-4d35-9d9a-736a10166904" providerId="ADAL" clId="{A222FC91-507D-4B63-A86D-64CADA6FCAE4}" dt="2024-05-21T09:51:56.736" v="1865" actId="478"/>
          <ac:spMkLst>
            <pc:docMk/>
            <pc:sldMk cId="794469688" sldId="4638"/>
            <ac:spMk id="4" creationId="{29F62DEE-E869-AE16-D631-F8EB08D873EA}"/>
          </ac:spMkLst>
        </pc:spChg>
        <pc:spChg chg="add mod">
          <ac:chgData name="Jagrit Khanna" userId="d4fa43fa-4abe-4d35-9d9a-736a10166904" providerId="ADAL" clId="{A222FC91-507D-4B63-A86D-64CADA6FCAE4}" dt="2024-05-21T10:42:28.700" v="3100"/>
          <ac:spMkLst>
            <pc:docMk/>
            <pc:sldMk cId="794469688" sldId="4638"/>
            <ac:spMk id="5" creationId="{13A4A940-CFD5-190C-9D55-B0ECDF720263}"/>
          </ac:spMkLst>
        </pc:spChg>
        <pc:spChg chg="add mod">
          <ac:chgData name="Jagrit Khanna" userId="d4fa43fa-4abe-4d35-9d9a-736a10166904" providerId="ADAL" clId="{A222FC91-507D-4B63-A86D-64CADA6FCAE4}" dt="2024-05-21T10:42:28.700" v="3100"/>
          <ac:spMkLst>
            <pc:docMk/>
            <pc:sldMk cId="794469688" sldId="4638"/>
            <ac:spMk id="6" creationId="{A951C1A4-60C3-472C-A3B2-C5E87436AE49}"/>
          </ac:spMkLst>
        </pc:spChg>
        <pc:spChg chg="del">
          <ac:chgData name="Jagrit Khanna" userId="d4fa43fa-4abe-4d35-9d9a-736a10166904" providerId="ADAL" clId="{A222FC91-507D-4B63-A86D-64CADA6FCAE4}" dt="2024-05-21T09:51:56.736" v="1865" actId="478"/>
          <ac:spMkLst>
            <pc:docMk/>
            <pc:sldMk cId="794469688" sldId="4638"/>
            <ac:spMk id="7" creationId="{64ACEE4A-A56B-5FF9-7C98-1AC2EB5148E6}"/>
          </ac:spMkLst>
        </pc:spChg>
        <pc:spChg chg="mod">
          <ac:chgData name="Jagrit Khanna" userId="d4fa43fa-4abe-4d35-9d9a-736a10166904" providerId="ADAL" clId="{A222FC91-507D-4B63-A86D-64CADA6FCAE4}" dt="2024-05-21T09:51:52.869" v="1864" actId="20577"/>
          <ac:spMkLst>
            <pc:docMk/>
            <pc:sldMk cId="794469688" sldId="4638"/>
            <ac:spMk id="8" creationId="{44F46627-6288-E583-C418-E984C3BFF94B}"/>
          </ac:spMkLst>
        </pc:spChg>
        <pc:spChg chg="del">
          <ac:chgData name="Jagrit Khanna" userId="d4fa43fa-4abe-4d35-9d9a-736a10166904" providerId="ADAL" clId="{A222FC91-507D-4B63-A86D-64CADA6FCAE4}" dt="2024-05-21T09:51:56.736" v="1865" actId="478"/>
          <ac:spMkLst>
            <pc:docMk/>
            <pc:sldMk cId="794469688" sldId="4638"/>
            <ac:spMk id="10" creationId="{5D6D782B-FFA8-CA97-BE78-A1C0414644F7}"/>
          </ac:spMkLst>
        </pc:spChg>
        <pc:spChg chg="del">
          <ac:chgData name="Jagrit Khanna" userId="d4fa43fa-4abe-4d35-9d9a-736a10166904" providerId="ADAL" clId="{A222FC91-507D-4B63-A86D-64CADA6FCAE4}" dt="2024-05-21T09:51:56.736" v="1865" actId="478"/>
          <ac:spMkLst>
            <pc:docMk/>
            <pc:sldMk cId="794469688" sldId="4638"/>
            <ac:spMk id="11" creationId="{F45F245C-2DDC-02D6-6A23-DE98F99FBE1A}"/>
          </ac:spMkLst>
        </pc:spChg>
        <pc:spChg chg="del">
          <ac:chgData name="Jagrit Khanna" userId="d4fa43fa-4abe-4d35-9d9a-736a10166904" providerId="ADAL" clId="{A222FC91-507D-4B63-A86D-64CADA6FCAE4}" dt="2024-05-21T09:51:56.736" v="1865" actId="478"/>
          <ac:spMkLst>
            <pc:docMk/>
            <pc:sldMk cId="794469688" sldId="4638"/>
            <ac:spMk id="12" creationId="{FEBC9F32-DD4C-83C1-CF0C-41D541AE4DC0}"/>
          </ac:spMkLst>
        </pc:spChg>
        <pc:spChg chg="add mod">
          <ac:chgData name="Jagrit Khanna" userId="d4fa43fa-4abe-4d35-9d9a-736a10166904" providerId="ADAL" clId="{A222FC91-507D-4B63-A86D-64CADA6FCAE4}" dt="2024-05-21T10:44:33.640" v="3340" actId="14100"/>
          <ac:spMkLst>
            <pc:docMk/>
            <pc:sldMk cId="794469688" sldId="4638"/>
            <ac:spMk id="13" creationId="{EA1D6892-39E3-F7F7-5175-48F1B610BE66}"/>
          </ac:spMkLst>
        </pc:spChg>
        <pc:spChg chg="del">
          <ac:chgData name="Jagrit Khanna" userId="d4fa43fa-4abe-4d35-9d9a-736a10166904" providerId="ADAL" clId="{A222FC91-507D-4B63-A86D-64CADA6FCAE4}" dt="2024-05-21T09:51:56.736" v="1865" actId="478"/>
          <ac:spMkLst>
            <pc:docMk/>
            <pc:sldMk cId="794469688" sldId="4638"/>
            <ac:spMk id="15" creationId="{2A93440C-4922-DEE8-65F3-C0433D3EEB5D}"/>
          </ac:spMkLst>
        </pc:spChg>
        <pc:spChg chg="del">
          <ac:chgData name="Jagrit Khanna" userId="d4fa43fa-4abe-4d35-9d9a-736a10166904" providerId="ADAL" clId="{A222FC91-507D-4B63-A86D-64CADA6FCAE4}" dt="2024-05-21T09:51:56.736" v="1865" actId="478"/>
          <ac:spMkLst>
            <pc:docMk/>
            <pc:sldMk cId="794469688" sldId="4638"/>
            <ac:spMk id="17" creationId="{F7717B9F-FBA9-9066-02E4-5CA3928D824B}"/>
          </ac:spMkLst>
        </pc:spChg>
        <pc:spChg chg="del">
          <ac:chgData name="Jagrit Khanna" userId="d4fa43fa-4abe-4d35-9d9a-736a10166904" providerId="ADAL" clId="{A222FC91-507D-4B63-A86D-64CADA6FCAE4}" dt="2024-05-21T09:51:56.736" v="1865" actId="478"/>
          <ac:spMkLst>
            <pc:docMk/>
            <pc:sldMk cId="794469688" sldId="4638"/>
            <ac:spMk id="18" creationId="{0DB35899-1286-A129-6F30-B2103FA61591}"/>
          </ac:spMkLst>
        </pc:spChg>
        <pc:spChg chg="mod">
          <ac:chgData name="Jagrit Khanna" userId="d4fa43fa-4abe-4d35-9d9a-736a10166904" providerId="ADAL" clId="{A222FC91-507D-4B63-A86D-64CADA6FCAE4}" dt="2024-05-21T10:42:28.700" v="3100"/>
          <ac:spMkLst>
            <pc:docMk/>
            <pc:sldMk cId="794469688" sldId="4638"/>
            <ac:spMk id="19" creationId="{418FB5CB-512A-340C-579F-930EB13C5B42}"/>
          </ac:spMkLst>
        </pc:spChg>
        <pc:spChg chg="del">
          <ac:chgData name="Jagrit Khanna" userId="d4fa43fa-4abe-4d35-9d9a-736a10166904" providerId="ADAL" clId="{A222FC91-507D-4B63-A86D-64CADA6FCAE4}" dt="2024-05-21T09:51:56.736" v="1865" actId="478"/>
          <ac:spMkLst>
            <pc:docMk/>
            <pc:sldMk cId="794469688" sldId="4638"/>
            <ac:spMk id="20" creationId="{48C1C8E9-EC07-9B46-715C-69FE5FAF664D}"/>
          </ac:spMkLst>
        </pc:spChg>
        <pc:spChg chg="mod">
          <ac:chgData name="Jagrit Khanna" userId="d4fa43fa-4abe-4d35-9d9a-736a10166904" providerId="ADAL" clId="{A222FC91-507D-4B63-A86D-64CADA6FCAE4}" dt="2024-05-21T10:42:28.700" v="3100"/>
          <ac:spMkLst>
            <pc:docMk/>
            <pc:sldMk cId="794469688" sldId="4638"/>
            <ac:spMk id="21" creationId="{025A56E0-5CA0-6F5F-9C75-FB309B18250C}"/>
          </ac:spMkLst>
        </pc:spChg>
        <pc:spChg chg="mod">
          <ac:chgData name="Jagrit Khanna" userId="d4fa43fa-4abe-4d35-9d9a-736a10166904" providerId="ADAL" clId="{A222FC91-507D-4B63-A86D-64CADA6FCAE4}" dt="2024-05-21T10:42:28.700" v="3100"/>
          <ac:spMkLst>
            <pc:docMk/>
            <pc:sldMk cId="794469688" sldId="4638"/>
            <ac:spMk id="22" creationId="{A5165C06-D151-A40E-33D0-B5630FC249DA}"/>
          </ac:spMkLst>
        </pc:spChg>
        <pc:spChg chg="mod">
          <ac:chgData name="Jagrit Khanna" userId="d4fa43fa-4abe-4d35-9d9a-736a10166904" providerId="ADAL" clId="{A222FC91-507D-4B63-A86D-64CADA6FCAE4}" dt="2024-05-21T10:42:28.700" v="3100"/>
          <ac:spMkLst>
            <pc:docMk/>
            <pc:sldMk cId="794469688" sldId="4638"/>
            <ac:spMk id="23" creationId="{68E56ADC-E20F-D48B-90B3-88B8095D6009}"/>
          </ac:spMkLst>
        </pc:spChg>
        <pc:spChg chg="mod">
          <ac:chgData name="Jagrit Khanna" userId="d4fa43fa-4abe-4d35-9d9a-736a10166904" providerId="ADAL" clId="{A222FC91-507D-4B63-A86D-64CADA6FCAE4}" dt="2024-05-21T10:42:28.700" v="3100"/>
          <ac:spMkLst>
            <pc:docMk/>
            <pc:sldMk cId="794469688" sldId="4638"/>
            <ac:spMk id="24" creationId="{EAA27111-F34A-9880-E18B-6582E1E1F88A}"/>
          </ac:spMkLst>
        </pc:spChg>
        <pc:spChg chg="mod">
          <ac:chgData name="Jagrit Khanna" userId="d4fa43fa-4abe-4d35-9d9a-736a10166904" providerId="ADAL" clId="{A222FC91-507D-4B63-A86D-64CADA6FCAE4}" dt="2024-05-21T10:42:28.700" v="3100"/>
          <ac:spMkLst>
            <pc:docMk/>
            <pc:sldMk cId="794469688" sldId="4638"/>
            <ac:spMk id="25" creationId="{11F469DD-EE83-2442-4D9C-1339EBD2C2B3}"/>
          </ac:spMkLst>
        </pc:spChg>
        <pc:spChg chg="mod">
          <ac:chgData name="Jagrit Khanna" userId="d4fa43fa-4abe-4d35-9d9a-736a10166904" providerId="ADAL" clId="{A222FC91-507D-4B63-A86D-64CADA6FCAE4}" dt="2024-05-21T10:42:28.700" v="3100"/>
          <ac:spMkLst>
            <pc:docMk/>
            <pc:sldMk cId="794469688" sldId="4638"/>
            <ac:spMk id="26" creationId="{60B1640A-F17A-A795-CC80-74E9BD4AEC3F}"/>
          </ac:spMkLst>
        </pc:spChg>
        <pc:spChg chg="mod">
          <ac:chgData name="Jagrit Khanna" userId="d4fa43fa-4abe-4d35-9d9a-736a10166904" providerId="ADAL" clId="{A222FC91-507D-4B63-A86D-64CADA6FCAE4}" dt="2024-05-21T10:42:28.700" v="3100"/>
          <ac:spMkLst>
            <pc:docMk/>
            <pc:sldMk cId="794469688" sldId="4638"/>
            <ac:spMk id="27" creationId="{C4465716-5499-8AAA-2708-C9908EC70DFF}"/>
          </ac:spMkLst>
        </pc:spChg>
        <pc:spChg chg="mod">
          <ac:chgData name="Jagrit Khanna" userId="d4fa43fa-4abe-4d35-9d9a-736a10166904" providerId="ADAL" clId="{A222FC91-507D-4B63-A86D-64CADA6FCAE4}" dt="2024-05-21T10:42:28.700" v="3100"/>
          <ac:spMkLst>
            <pc:docMk/>
            <pc:sldMk cId="794469688" sldId="4638"/>
            <ac:spMk id="28" creationId="{3E2520A1-1456-9465-D908-553B18758EBF}"/>
          </ac:spMkLst>
        </pc:spChg>
        <pc:spChg chg="mod">
          <ac:chgData name="Jagrit Khanna" userId="d4fa43fa-4abe-4d35-9d9a-736a10166904" providerId="ADAL" clId="{A222FC91-507D-4B63-A86D-64CADA6FCAE4}" dt="2024-05-21T10:42:28.700" v="3100"/>
          <ac:spMkLst>
            <pc:docMk/>
            <pc:sldMk cId="794469688" sldId="4638"/>
            <ac:spMk id="30" creationId="{F57FD854-C2EE-9B7E-F532-C2A689C15F36}"/>
          </ac:spMkLst>
        </pc:spChg>
        <pc:spChg chg="del">
          <ac:chgData name="Jagrit Khanna" userId="d4fa43fa-4abe-4d35-9d9a-736a10166904" providerId="ADAL" clId="{A222FC91-507D-4B63-A86D-64CADA6FCAE4}" dt="2024-05-21T09:51:56.736" v="1865" actId="478"/>
          <ac:spMkLst>
            <pc:docMk/>
            <pc:sldMk cId="794469688" sldId="4638"/>
            <ac:spMk id="31" creationId="{216E7C85-0BF5-385C-BCFA-F8AF85283E92}"/>
          </ac:spMkLst>
        </pc:spChg>
        <pc:spChg chg="mod">
          <ac:chgData name="Jagrit Khanna" userId="d4fa43fa-4abe-4d35-9d9a-736a10166904" providerId="ADAL" clId="{A222FC91-507D-4B63-A86D-64CADA6FCAE4}" dt="2024-05-21T10:42:28.700" v="3100"/>
          <ac:spMkLst>
            <pc:docMk/>
            <pc:sldMk cId="794469688" sldId="4638"/>
            <ac:spMk id="32" creationId="{A1EA68B5-00E2-2B23-B50D-8E221938C010}"/>
          </ac:spMkLst>
        </pc:spChg>
        <pc:spChg chg="del">
          <ac:chgData name="Jagrit Khanna" userId="d4fa43fa-4abe-4d35-9d9a-736a10166904" providerId="ADAL" clId="{A222FC91-507D-4B63-A86D-64CADA6FCAE4}" dt="2024-05-21T09:51:56.736" v="1865" actId="478"/>
          <ac:spMkLst>
            <pc:docMk/>
            <pc:sldMk cId="794469688" sldId="4638"/>
            <ac:spMk id="33" creationId="{103AA1EA-8444-48CD-0566-FE66CEC11F05}"/>
          </ac:spMkLst>
        </pc:spChg>
        <pc:spChg chg="mod">
          <ac:chgData name="Jagrit Khanna" userId="d4fa43fa-4abe-4d35-9d9a-736a10166904" providerId="ADAL" clId="{A222FC91-507D-4B63-A86D-64CADA6FCAE4}" dt="2024-05-21T10:42:28.700" v="3100"/>
          <ac:spMkLst>
            <pc:docMk/>
            <pc:sldMk cId="794469688" sldId="4638"/>
            <ac:spMk id="34" creationId="{E4CAAA47-2F83-9262-42BD-51AA4F3C81B6}"/>
          </ac:spMkLst>
        </pc:spChg>
        <pc:spChg chg="mod">
          <ac:chgData name="Jagrit Khanna" userId="d4fa43fa-4abe-4d35-9d9a-736a10166904" providerId="ADAL" clId="{A222FC91-507D-4B63-A86D-64CADA6FCAE4}" dt="2024-05-21T10:42:28.700" v="3100"/>
          <ac:spMkLst>
            <pc:docMk/>
            <pc:sldMk cId="794469688" sldId="4638"/>
            <ac:spMk id="35" creationId="{725FB158-30CF-E0ED-8D6B-7B6FBA4B31FF}"/>
          </ac:spMkLst>
        </pc:spChg>
        <pc:spChg chg="mod">
          <ac:chgData name="Jagrit Khanna" userId="d4fa43fa-4abe-4d35-9d9a-736a10166904" providerId="ADAL" clId="{A222FC91-507D-4B63-A86D-64CADA6FCAE4}" dt="2024-05-21T10:42:28.700" v="3100"/>
          <ac:spMkLst>
            <pc:docMk/>
            <pc:sldMk cId="794469688" sldId="4638"/>
            <ac:spMk id="36" creationId="{8BB16A4A-9F04-59E4-E02A-1DA884D2ADD1}"/>
          </ac:spMkLst>
        </pc:spChg>
        <pc:spChg chg="mod">
          <ac:chgData name="Jagrit Khanna" userId="d4fa43fa-4abe-4d35-9d9a-736a10166904" providerId="ADAL" clId="{A222FC91-507D-4B63-A86D-64CADA6FCAE4}" dt="2024-05-21T10:42:28.700" v="3100"/>
          <ac:spMkLst>
            <pc:docMk/>
            <pc:sldMk cId="794469688" sldId="4638"/>
            <ac:spMk id="37" creationId="{7C24D206-0B3A-1CD2-37FF-62CD100B3FB3}"/>
          </ac:spMkLst>
        </pc:spChg>
        <pc:spChg chg="mod">
          <ac:chgData name="Jagrit Khanna" userId="d4fa43fa-4abe-4d35-9d9a-736a10166904" providerId="ADAL" clId="{A222FC91-507D-4B63-A86D-64CADA6FCAE4}" dt="2024-05-21T10:42:28.700" v="3100"/>
          <ac:spMkLst>
            <pc:docMk/>
            <pc:sldMk cId="794469688" sldId="4638"/>
            <ac:spMk id="39" creationId="{2FF0AA9B-EE2D-09BE-FAA8-0D358ED524F5}"/>
          </ac:spMkLst>
        </pc:spChg>
        <pc:spChg chg="mod">
          <ac:chgData name="Jagrit Khanna" userId="d4fa43fa-4abe-4d35-9d9a-736a10166904" providerId="ADAL" clId="{A222FC91-507D-4B63-A86D-64CADA6FCAE4}" dt="2024-05-21T10:42:28.700" v="3100"/>
          <ac:spMkLst>
            <pc:docMk/>
            <pc:sldMk cId="794469688" sldId="4638"/>
            <ac:spMk id="40" creationId="{D30DE1A9-1048-2CDB-75DA-F0C4CF8D5447}"/>
          </ac:spMkLst>
        </pc:spChg>
        <pc:spChg chg="mod">
          <ac:chgData name="Jagrit Khanna" userId="d4fa43fa-4abe-4d35-9d9a-736a10166904" providerId="ADAL" clId="{A222FC91-507D-4B63-A86D-64CADA6FCAE4}" dt="2024-05-21T10:42:28.700" v="3100"/>
          <ac:spMkLst>
            <pc:docMk/>
            <pc:sldMk cId="794469688" sldId="4638"/>
            <ac:spMk id="41" creationId="{6454C814-8B21-C27D-7C61-BB5163298311}"/>
          </ac:spMkLst>
        </pc:spChg>
        <pc:spChg chg="mod">
          <ac:chgData name="Jagrit Khanna" userId="d4fa43fa-4abe-4d35-9d9a-736a10166904" providerId="ADAL" clId="{A222FC91-507D-4B63-A86D-64CADA6FCAE4}" dt="2024-05-21T10:42:28.700" v="3100"/>
          <ac:spMkLst>
            <pc:docMk/>
            <pc:sldMk cId="794469688" sldId="4638"/>
            <ac:spMk id="42" creationId="{BAB30CA4-7D67-130A-72AB-3422CB5BDD7E}"/>
          </ac:spMkLst>
        </pc:spChg>
        <pc:spChg chg="mod">
          <ac:chgData name="Jagrit Khanna" userId="d4fa43fa-4abe-4d35-9d9a-736a10166904" providerId="ADAL" clId="{A222FC91-507D-4B63-A86D-64CADA6FCAE4}" dt="2024-05-21T10:42:28.700" v="3100"/>
          <ac:spMkLst>
            <pc:docMk/>
            <pc:sldMk cId="794469688" sldId="4638"/>
            <ac:spMk id="43" creationId="{7A28600E-4FB3-D59F-D607-61E27319F5D7}"/>
          </ac:spMkLst>
        </pc:spChg>
        <pc:spChg chg="mod">
          <ac:chgData name="Jagrit Khanna" userId="d4fa43fa-4abe-4d35-9d9a-736a10166904" providerId="ADAL" clId="{A222FC91-507D-4B63-A86D-64CADA6FCAE4}" dt="2024-05-21T10:42:28.700" v="3100"/>
          <ac:spMkLst>
            <pc:docMk/>
            <pc:sldMk cId="794469688" sldId="4638"/>
            <ac:spMk id="44" creationId="{F2F130BF-F071-7F9C-52CC-24BF0A32D0D6}"/>
          </ac:spMkLst>
        </pc:spChg>
        <pc:spChg chg="mod">
          <ac:chgData name="Jagrit Khanna" userId="d4fa43fa-4abe-4d35-9d9a-736a10166904" providerId="ADAL" clId="{A222FC91-507D-4B63-A86D-64CADA6FCAE4}" dt="2024-05-21T10:42:28.700" v="3100"/>
          <ac:spMkLst>
            <pc:docMk/>
            <pc:sldMk cId="794469688" sldId="4638"/>
            <ac:spMk id="45" creationId="{04EE4ED1-28C9-E377-94C1-0AECA97D20FA}"/>
          </ac:spMkLst>
        </pc:spChg>
        <pc:spChg chg="mod">
          <ac:chgData name="Jagrit Khanna" userId="d4fa43fa-4abe-4d35-9d9a-736a10166904" providerId="ADAL" clId="{A222FC91-507D-4B63-A86D-64CADA6FCAE4}" dt="2024-05-21T10:42:28.700" v="3100"/>
          <ac:spMkLst>
            <pc:docMk/>
            <pc:sldMk cId="794469688" sldId="4638"/>
            <ac:spMk id="46" creationId="{A26EB56F-17E4-816D-AC92-BF4DA542393B}"/>
          </ac:spMkLst>
        </pc:spChg>
        <pc:spChg chg="mod">
          <ac:chgData name="Jagrit Khanna" userId="d4fa43fa-4abe-4d35-9d9a-736a10166904" providerId="ADAL" clId="{A222FC91-507D-4B63-A86D-64CADA6FCAE4}" dt="2024-05-21T10:42:28.700" v="3100"/>
          <ac:spMkLst>
            <pc:docMk/>
            <pc:sldMk cId="794469688" sldId="4638"/>
            <ac:spMk id="49" creationId="{144FA53B-009D-FDC1-332C-EC7C906E5D9A}"/>
          </ac:spMkLst>
        </pc:spChg>
        <pc:spChg chg="mod">
          <ac:chgData name="Jagrit Khanna" userId="d4fa43fa-4abe-4d35-9d9a-736a10166904" providerId="ADAL" clId="{A222FC91-507D-4B63-A86D-64CADA6FCAE4}" dt="2024-05-21T10:42:49.550" v="3143" actId="20577"/>
          <ac:spMkLst>
            <pc:docMk/>
            <pc:sldMk cId="794469688" sldId="4638"/>
            <ac:spMk id="50" creationId="{1E52ED45-A81A-78A9-B205-572178CDB7BB}"/>
          </ac:spMkLst>
        </pc:spChg>
        <pc:spChg chg="del">
          <ac:chgData name="Jagrit Khanna" userId="d4fa43fa-4abe-4d35-9d9a-736a10166904" providerId="ADAL" clId="{A222FC91-507D-4B63-A86D-64CADA6FCAE4}" dt="2024-05-21T09:51:56.736" v="1865" actId="478"/>
          <ac:spMkLst>
            <pc:docMk/>
            <pc:sldMk cId="794469688" sldId="4638"/>
            <ac:spMk id="51" creationId="{21F3369D-9152-F1E7-A3EA-2003710EC0B5}"/>
          </ac:spMkLst>
        </pc:spChg>
        <pc:spChg chg="mod">
          <ac:chgData name="Jagrit Khanna" userId="d4fa43fa-4abe-4d35-9d9a-736a10166904" providerId="ADAL" clId="{A222FC91-507D-4B63-A86D-64CADA6FCAE4}" dt="2024-05-21T10:42:28.700" v="3100"/>
          <ac:spMkLst>
            <pc:docMk/>
            <pc:sldMk cId="794469688" sldId="4638"/>
            <ac:spMk id="52" creationId="{291D5389-091C-8C0F-65F6-7C1C3FB27F89}"/>
          </ac:spMkLst>
        </pc:spChg>
        <pc:spChg chg="mod">
          <ac:chgData name="Jagrit Khanna" userId="d4fa43fa-4abe-4d35-9d9a-736a10166904" providerId="ADAL" clId="{A222FC91-507D-4B63-A86D-64CADA6FCAE4}" dt="2024-05-21T10:43:01.170" v="3167" actId="20577"/>
          <ac:spMkLst>
            <pc:docMk/>
            <pc:sldMk cId="794469688" sldId="4638"/>
            <ac:spMk id="53" creationId="{02D134FD-A3AD-A43C-ACA7-8E8B6CF1FE4B}"/>
          </ac:spMkLst>
        </pc:spChg>
        <pc:spChg chg="mod">
          <ac:chgData name="Jagrit Khanna" userId="d4fa43fa-4abe-4d35-9d9a-736a10166904" providerId="ADAL" clId="{A222FC91-507D-4B63-A86D-64CADA6FCAE4}" dt="2024-05-21T10:42:28.700" v="3100"/>
          <ac:spMkLst>
            <pc:docMk/>
            <pc:sldMk cId="794469688" sldId="4638"/>
            <ac:spMk id="56" creationId="{8D92CD8D-2B4D-E032-F235-9CDACDDC9A67}"/>
          </ac:spMkLst>
        </pc:spChg>
        <pc:spChg chg="mod">
          <ac:chgData name="Jagrit Khanna" userId="d4fa43fa-4abe-4d35-9d9a-736a10166904" providerId="ADAL" clId="{A222FC91-507D-4B63-A86D-64CADA6FCAE4}" dt="2024-05-21T10:42:28.700" v="3100"/>
          <ac:spMkLst>
            <pc:docMk/>
            <pc:sldMk cId="794469688" sldId="4638"/>
            <ac:spMk id="57" creationId="{797B468E-432C-9D3A-0D83-68EEA8B37602}"/>
          </ac:spMkLst>
        </pc:spChg>
        <pc:spChg chg="mod">
          <ac:chgData name="Jagrit Khanna" userId="d4fa43fa-4abe-4d35-9d9a-736a10166904" providerId="ADAL" clId="{A222FC91-507D-4B63-A86D-64CADA6FCAE4}" dt="2024-05-21T10:42:28.700" v="3100"/>
          <ac:spMkLst>
            <pc:docMk/>
            <pc:sldMk cId="794469688" sldId="4638"/>
            <ac:spMk id="58" creationId="{F2037F0F-ACFC-50EE-DCA2-5F16181504A9}"/>
          </ac:spMkLst>
        </pc:spChg>
        <pc:spChg chg="mod">
          <ac:chgData name="Jagrit Khanna" userId="d4fa43fa-4abe-4d35-9d9a-736a10166904" providerId="ADAL" clId="{A222FC91-507D-4B63-A86D-64CADA6FCAE4}" dt="2024-05-21T10:42:28.700" v="3100"/>
          <ac:spMkLst>
            <pc:docMk/>
            <pc:sldMk cId="794469688" sldId="4638"/>
            <ac:spMk id="59" creationId="{3DA3FD4A-B4F5-FCFF-F755-2D9507665379}"/>
          </ac:spMkLst>
        </pc:spChg>
        <pc:spChg chg="mod">
          <ac:chgData name="Jagrit Khanna" userId="d4fa43fa-4abe-4d35-9d9a-736a10166904" providerId="ADAL" clId="{A222FC91-507D-4B63-A86D-64CADA6FCAE4}" dt="2024-05-21T10:42:28.700" v="3100"/>
          <ac:spMkLst>
            <pc:docMk/>
            <pc:sldMk cId="794469688" sldId="4638"/>
            <ac:spMk id="60" creationId="{FAE4D303-3714-17CB-778A-FA88C711A3F8}"/>
          </ac:spMkLst>
        </pc:spChg>
        <pc:spChg chg="mod">
          <ac:chgData name="Jagrit Khanna" userId="d4fa43fa-4abe-4d35-9d9a-736a10166904" providerId="ADAL" clId="{A222FC91-507D-4B63-A86D-64CADA6FCAE4}" dt="2024-05-21T10:42:28.700" v="3100"/>
          <ac:spMkLst>
            <pc:docMk/>
            <pc:sldMk cId="794469688" sldId="4638"/>
            <ac:spMk id="61" creationId="{E8F8642E-B34F-BE20-3301-88FB59624B5D}"/>
          </ac:spMkLst>
        </pc:spChg>
        <pc:spChg chg="mod">
          <ac:chgData name="Jagrit Khanna" userId="d4fa43fa-4abe-4d35-9d9a-736a10166904" providerId="ADAL" clId="{A222FC91-507D-4B63-A86D-64CADA6FCAE4}" dt="2024-05-21T10:42:28.700" v="3100"/>
          <ac:spMkLst>
            <pc:docMk/>
            <pc:sldMk cId="794469688" sldId="4638"/>
            <ac:spMk id="62" creationId="{2CECE881-BDF8-5C35-3032-453AB79B1671}"/>
          </ac:spMkLst>
        </pc:spChg>
        <pc:spChg chg="mod">
          <ac:chgData name="Jagrit Khanna" userId="d4fa43fa-4abe-4d35-9d9a-736a10166904" providerId="ADAL" clId="{A222FC91-507D-4B63-A86D-64CADA6FCAE4}" dt="2024-05-21T10:42:28.700" v="3100"/>
          <ac:spMkLst>
            <pc:docMk/>
            <pc:sldMk cId="794469688" sldId="4638"/>
            <ac:spMk id="63" creationId="{54F5A54C-FF1B-D93F-1580-CCF9FB30C741}"/>
          </ac:spMkLst>
        </pc:spChg>
        <pc:spChg chg="mod">
          <ac:chgData name="Jagrit Khanna" userId="d4fa43fa-4abe-4d35-9d9a-736a10166904" providerId="ADAL" clId="{A222FC91-507D-4B63-A86D-64CADA6FCAE4}" dt="2024-05-21T10:42:28.700" v="3100"/>
          <ac:spMkLst>
            <pc:docMk/>
            <pc:sldMk cId="794469688" sldId="4638"/>
            <ac:spMk id="64" creationId="{2B02375F-D9E0-B085-0E0C-1B323408A201}"/>
          </ac:spMkLst>
        </pc:spChg>
        <pc:spChg chg="mod">
          <ac:chgData name="Jagrit Khanna" userId="d4fa43fa-4abe-4d35-9d9a-736a10166904" providerId="ADAL" clId="{A222FC91-507D-4B63-A86D-64CADA6FCAE4}" dt="2024-05-21T10:42:28.700" v="3100"/>
          <ac:spMkLst>
            <pc:docMk/>
            <pc:sldMk cId="794469688" sldId="4638"/>
            <ac:spMk id="65" creationId="{CC7510E7-A000-B0B2-0299-8101176CD188}"/>
          </ac:spMkLst>
        </pc:spChg>
        <pc:spChg chg="mod">
          <ac:chgData name="Jagrit Khanna" userId="d4fa43fa-4abe-4d35-9d9a-736a10166904" providerId="ADAL" clId="{A222FC91-507D-4B63-A86D-64CADA6FCAE4}" dt="2024-05-21T10:42:28.700" v="3100"/>
          <ac:spMkLst>
            <pc:docMk/>
            <pc:sldMk cId="794469688" sldId="4638"/>
            <ac:spMk id="66" creationId="{E433E824-3EE3-A3A6-2E6B-7ECF2091E83E}"/>
          </ac:spMkLst>
        </pc:spChg>
        <pc:spChg chg="mod">
          <ac:chgData name="Jagrit Khanna" userId="d4fa43fa-4abe-4d35-9d9a-736a10166904" providerId="ADAL" clId="{A222FC91-507D-4B63-A86D-64CADA6FCAE4}" dt="2024-05-21T10:42:28.700" v="3100"/>
          <ac:spMkLst>
            <pc:docMk/>
            <pc:sldMk cId="794469688" sldId="4638"/>
            <ac:spMk id="67" creationId="{BC861CBE-5160-8A81-8A69-B6611B3D4FC0}"/>
          </ac:spMkLst>
        </pc:spChg>
        <pc:spChg chg="mod">
          <ac:chgData name="Jagrit Khanna" userId="d4fa43fa-4abe-4d35-9d9a-736a10166904" providerId="ADAL" clId="{A222FC91-507D-4B63-A86D-64CADA6FCAE4}" dt="2024-05-21T10:42:28.700" v="3100"/>
          <ac:spMkLst>
            <pc:docMk/>
            <pc:sldMk cId="794469688" sldId="4638"/>
            <ac:spMk id="68" creationId="{64EBD2CE-5F3A-0E2F-1E89-B831CD3524C2}"/>
          </ac:spMkLst>
        </pc:spChg>
        <pc:spChg chg="mod">
          <ac:chgData name="Jagrit Khanna" userId="d4fa43fa-4abe-4d35-9d9a-736a10166904" providerId="ADAL" clId="{A222FC91-507D-4B63-A86D-64CADA6FCAE4}" dt="2024-05-21T10:42:28.700" v="3100"/>
          <ac:spMkLst>
            <pc:docMk/>
            <pc:sldMk cId="794469688" sldId="4638"/>
            <ac:spMk id="69" creationId="{51524863-CCB7-88FC-630C-75AE373A1521}"/>
          </ac:spMkLst>
        </pc:spChg>
        <pc:spChg chg="add mod">
          <ac:chgData name="Jagrit Khanna" userId="d4fa43fa-4abe-4d35-9d9a-736a10166904" providerId="ADAL" clId="{A222FC91-507D-4B63-A86D-64CADA6FCAE4}" dt="2024-05-21T10:43:32.871" v="3257" actId="20577"/>
          <ac:spMkLst>
            <pc:docMk/>
            <pc:sldMk cId="794469688" sldId="4638"/>
            <ac:spMk id="70" creationId="{415F5CAC-6395-9582-234B-CF8F9D025C4F}"/>
          </ac:spMkLst>
        </pc:spChg>
        <pc:spChg chg="add mod">
          <ac:chgData name="Jagrit Khanna" userId="d4fa43fa-4abe-4d35-9d9a-736a10166904" providerId="ADAL" clId="{A222FC91-507D-4B63-A86D-64CADA6FCAE4}" dt="2024-05-21T10:43:43.071" v="3301" actId="313"/>
          <ac:spMkLst>
            <pc:docMk/>
            <pc:sldMk cId="794469688" sldId="4638"/>
            <ac:spMk id="71" creationId="{95CD0D96-9800-C933-1B7F-BE2B84D713C9}"/>
          </ac:spMkLst>
        </pc:spChg>
        <pc:spChg chg="add mod">
          <ac:chgData name="Jagrit Khanna" userId="d4fa43fa-4abe-4d35-9d9a-736a10166904" providerId="ADAL" clId="{A222FC91-507D-4B63-A86D-64CADA6FCAE4}" dt="2024-05-21T10:42:28.700" v="3100"/>
          <ac:spMkLst>
            <pc:docMk/>
            <pc:sldMk cId="794469688" sldId="4638"/>
            <ac:spMk id="72" creationId="{12195FBD-6893-290D-1032-BE8BB4081B6A}"/>
          </ac:spMkLst>
        </pc:spChg>
        <pc:spChg chg="add mod">
          <ac:chgData name="Jagrit Khanna" userId="d4fa43fa-4abe-4d35-9d9a-736a10166904" providerId="ADAL" clId="{A222FC91-507D-4B63-A86D-64CADA6FCAE4}" dt="2024-05-21T10:43:58.675" v="3339" actId="20577"/>
          <ac:spMkLst>
            <pc:docMk/>
            <pc:sldMk cId="794469688" sldId="4638"/>
            <ac:spMk id="73" creationId="{5C5DEC4D-C9E1-5116-A79D-AAFFD1784463}"/>
          </ac:spMkLst>
        </pc:spChg>
        <pc:spChg chg="add mod">
          <ac:chgData name="Jagrit Khanna" userId="d4fa43fa-4abe-4d35-9d9a-736a10166904" providerId="ADAL" clId="{A222FC91-507D-4B63-A86D-64CADA6FCAE4}" dt="2024-05-21T10:42:28.700" v="3100"/>
          <ac:spMkLst>
            <pc:docMk/>
            <pc:sldMk cId="794469688" sldId="4638"/>
            <ac:spMk id="74" creationId="{F9946F64-F4C9-AAC9-F471-064E98614AD1}"/>
          </ac:spMkLst>
        </pc:spChg>
        <pc:spChg chg="add mod">
          <ac:chgData name="Jagrit Khanna" userId="d4fa43fa-4abe-4d35-9d9a-736a10166904" providerId="ADAL" clId="{A222FC91-507D-4B63-A86D-64CADA6FCAE4}" dt="2024-05-21T10:42:28.700" v="3100"/>
          <ac:spMkLst>
            <pc:docMk/>
            <pc:sldMk cId="794469688" sldId="4638"/>
            <ac:spMk id="75" creationId="{F0976475-ACF4-C4CD-DB3F-4D8E5F15C320}"/>
          </ac:spMkLst>
        </pc:spChg>
        <pc:spChg chg="add mod">
          <ac:chgData name="Jagrit Khanna" userId="d4fa43fa-4abe-4d35-9d9a-736a10166904" providerId="ADAL" clId="{A222FC91-507D-4B63-A86D-64CADA6FCAE4}" dt="2024-05-21T10:42:28.700" v="3100"/>
          <ac:spMkLst>
            <pc:docMk/>
            <pc:sldMk cId="794469688" sldId="4638"/>
            <ac:spMk id="76" creationId="{5236A217-D885-C591-E7DE-007D13B2F475}"/>
          </ac:spMkLst>
        </pc:spChg>
        <pc:spChg chg="mod">
          <ac:chgData name="Jagrit Khanna" userId="d4fa43fa-4abe-4d35-9d9a-736a10166904" providerId="ADAL" clId="{A222FC91-507D-4B63-A86D-64CADA6FCAE4}" dt="2024-05-21T10:42:28.700" v="3100"/>
          <ac:spMkLst>
            <pc:docMk/>
            <pc:sldMk cId="794469688" sldId="4638"/>
            <ac:spMk id="78" creationId="{6BCE2F68-83E3-79E1-1B90-AF8BBB8B122E}"/>
          </ac:spMkLst>
        </pc:spChg>
        <pc:spChg chg="mod">
          <ac:chgData name="Jagrit Khanna" userId="d4fa43fa-4abe-4d35-9d9a-736a10166904" providerId="ADAL" clId="{A222FC91-507D-4B63-A86D-64CADA6FCAE4}" dt="2024-05-21T10:42:28.700" v="3100"/>
          <ac:spMkLst>
            <pc:docMk/>
            <pc:sldMk cId="794469688" sldId="4638"/>
            <ac:spMk id="79" creationId="{63FDC29C-D91A-5179-010F-F92ACCFDE84C}"/>
          </ac:spMkLst>
        </pc:spChg>
        <pc:grpChg chg="add mod">
          <ac:chgData name="Jagrit Khanna" userId="d4fa43fa-4abe-4d35-9d9a-736a10166904" providerId="ADAL" clId="{A222FC91-507D-4B63-A86D-64CADA6FCAE4}" dt="2024-05-21T10:42:28.700" v="3100"/>
          <ac:grpSpMkLst>
            <pc:docMk/>
            <pc:sldMk cId="794469688" sldId="4638"/>
            <ac:grpSpMk id="16" creationId="{2353EEB4-F1F3-1D4C-255B-9555D6367D74}"/>
          </ac:grpSpMkLst>
        </pc:grpChg>
        <pc:grpChg chg="add mod">
          <ac:chgData name="Jagrit Khanna" userId="d4fa43fa-4abe-4d35-9d9a-736a10166904" providerId="ADAL" clId="{A222FC91-507D-4B63-A86D-64CADA6FCAE4}" dt="2024-05-21T10:42:28.700" v="3100"/>
          <ac:grpSpMkLst>
            <pc:docMk/>
            <pc:sldMk cId="794469688" sldId="4638"/>
            <ac:grpSpMk id="47" creationId="{FBDDD0E2-3A27-4C9F-1C8E-82B7997761E6}"/>
          </ac:grpSpMkLst>
        </pc:grpChg>
        <pc:grpChg chg="mod">
          <ac:chgData name="Jagrit Khanna" userId="d4fa43fa-4abe-4d35-9d9a-736a10166904" providerId="ADAL" clId="{A222FC91-507D-4B63-A86D-64CADA6FCAE4}" dt="2024-05-21T10:42:28.700" v="3100"/>
          <ac:grpSpMkLst>
            <pc:docMk/>
            <pc:sldMk cId="794469688" sldId="4638"/>
            <ac:grpSpMk id="48" creationId="{8D903964-954A-6146-35E4-34E6719548A7}"/>
          </ac:grpSpMkLst>
        </pc:grpChg>
        <pc:grpChg chg="add mod">
          <ac:chgData name="Jagrit Khanna" userId="d4fa43fa-4abe-4d35-9d9a-736a10166904" providerId="ADAL" clId="{A222FC91-507D-4B63-A86D-64CADA6FCAE4}" dt="2024-05-21T10:42:28.700" v="3100"/>
          <ac:grpSpMkLst>
            <pc:docMk/>
            <pc:sldMk cId="794469688" sldId="4638"/>
            <ac:grpSpMk id="77" creationId="{33B37AD3-74B5-649C-3343-162BCC423F1E}"/>
          </ac:grpSpMkLst>
        </pc:grpChg>
        <pc:inkChg chg="del">
          <ac:chgData name="Jagrit Khanna" userId="d4fa43fa-4abe-4d35-9d9a-736a10166904" providerId="ADAL" clId="{A222FC91-507D-4B63-A86D-64CADA6FCAE4}" dt="2024-05-21T09:51:56.736" v="1865" actId="478"/>
          <ac:inkMkLst>
            <pc:docMk/>
            <pc:sldMk cId="794469688" sldId="4638"/>
            <ac:inkMk id="3" creationId="{11463825-233D-C40C-CE18-A4790B6B041F}"/>
          </ac:inkMkLst>
        </pc:inkChg>
        <pc:cxnChg chg="del mod">
          <ac:chgData name="Jagrit Khanna" userId="d4fa43fa-4abe-4d35-9d9a-736a10166904" providerId="ADAL" clId="{A222FC91-507D-4B63-A86D-64CADA6FCAE4}" dt="2024-05-21T09:51:56.736" v="1865" actId="478"/>
          <ac:cxnSpMkLst>
            <pc:docMk/>
            <pc:sldMk cId="794469688" sldId="4638"/>
            <ac:cxnSpMk id="14" creationId="{1FDF2A8C-7079-26E9-F2BF-D04AFDBB06DC}"/>
          </ac:cxnSpMkLst>
        </pc:cxnChg>
        <pc:cxnChg chg="del mod">
          <ac:chgData name="Jagrit Khanna" userId="d4fa43fa-4abe-4d35-9d9a-736a10166904" providerId="ADAL" clId="{A222FC91-507D-4B63-A86D-64CADA6FCAE4}" dt="2024-05-21T09:51:56.736" v="1865" actId="478"/>
          <ac:cxnSpMkLst>
            <pc:docMk/>
            <pc:sldMk cId="794469688" sldId="4638"/>
            <ac:cxnSpMk id="29" creationId="{B58CE953-D9A6-42BE-9D90-9E0E05BC3631}"/>
          </ac:cxnSpMkLst>
        </pc:cxnChg>
        <pc:cxnChg chg="del mod">
          <ac:chgData name="Jagrit Khanna" userId="d4fa43fa-4abe-4d35-9d9a-736a10166904" providerId="ADAL" clId="{A222FC91-507D-4B63-A86D-64CADA6FCAE4}" dt="2024-05-21T09:51:56.736" v="1865" actId="478"/>
          <ac:cxnSpMkLst>
            <pc:docMk/>
            <pc:sldMk cId="794469688" sldId="4638"/>
            <ac:cxnSpMk id="38" creationId="{D031308C-D152-FABB-1A54-B184C55198D5}"/>
          </ac:cxnSpMkLst>
        </pc:cxnChg>
        <pc:cxnChg chg="del mod">
          <ac:chgData name="Jagrit Khanna" userId="d4fa43fa-4abe-4d35-9d9a-736a10166904" providerId="ADAL" clId="{A222FC91-507D-4B63-A86D-64CADA6FCAE4}" dt="2024-05-21T09:51:56.736" v="1865" actId="478"/>
          <ac:cxnSpMkLst>
            <pc:docMk/>
            <pc:sldMk cId="794469688" sldId="4638"/>
            <ac:cxnSpMk id="54" creationId="{C5298BAE-82BC-3C5D-D3B2-CB64E36B6F18}"/>
          </ac:cxnSpMkLst>
        </pc:cxnChg>
        <pc:cxnChg chg="del mod">
          <ac:chgData name="Jagrit Khanna" userId="d4fa43fa-4abe-4d35-9d9a-736a10166904" providerId="ADAL" clId="{A222FC91-507D-4B63-A86D-64CADA6FCAE4}" dt="2024-05-21T09:51:56.736" v="1865" actId="478"/>
          <ac:cxnSpMkLst>
            <pc:docMk/>
            <pc:sldMk cId="794469688" sldId="4638"/>
            <ac:cxnSpMk id="55" creationId="{A7586585-D07E-C6C0-8F1D-CCF05D60194F}"/>
          </ac:cxnSpMkLst>
        </pc:cxnChg>
      </pc:sldChg>
      <pc:sldChg chg="addSp delSp modSp add del mod">
        <pc:chgData name="Jagrit Khanna" userId="d4fa43fa-4abe-4d35-9d9a-736a10166904" providerId="ADAL" clId="{A222FC91-507D-4B63-A86D-64CADA6FCAE4}" dt="2024-05-21T10:02:30.917" v="2693" actId="47"/>
        <pc:sldMkLst>
          <pc:docMk/>
          <pc:sldMk cId="1180422982" sldId="4639"/>
        </pc:sldMkLst>
        <pc:spChg chg="del">
          <ac:chgData name="Jagrit Khanna" userId="d4fa43fa-4abe-4d35-9d9a-736a10166904" providerId="ADAL" clId="{A222FC91-507D-4B63-A86D-64CADA6FCAE4}" dt="2024-05-21T09:53:09.753" v="1869" actId="478"/>
          <ac:spMkLst>
            <pc:docMk/>
            <pc:sldMk cId="1180422982" sldId="4639"/>
            <ac:spMk id="2" creationId="{DCB05EBA-38E8-BA80-F79D-6C6B11AFE58E}"/>
          </ac:spMkLst>
        </pc:spChg>
        <pc:spChg chg="del">
          <ac:chgData name="Jagrit Khanna" userId="d4fa43fa-4abe-4d35-9d9a-736a10166904" providerId="ADAL" clId="{A222FC91-507D-4B63-A86D-64CADA6FCAE4}" dt="2024-05-21T09:53:09.753" v="1869" actId="478"/>
          <ac:spMkLst>
            <pc:docMk/>
            <pc:sldMk cId="1180422982" sldId="4639"/>
            <ac:spMk id="3" creationId="{8D0A3C4D-605C-1DAF-1B96-B1BB97B78C70}"/>
          </ac:spMkLst>
        </pc:spChg>
        <pc:spChg chg="del">
          <ac:chgData name="Jagrit Khanna" userId="d4fa43fa-4abe-4d35-9d9a-736a10166904" providerId="ADAL" clId="{A222FC91-507D-4B63-A86D-64CADA6FCAE4}" dt="2024-05-21T09:53:09.753" v="1869" actId="478"/>
          <ac:spMkLst>
            <pc:docMk/>
            <pc:sldMk cId="1180422982" sldId="4639"/>
            <ac:spMk id="4" creationId="{4B440D87-6032-EF26-740A-C5D18C07B924}"/>
          </ac:spMkLst>
        </pc:spChg>
        <pc:spChg chg="mod">
          <ac:chgData name="Jagrit Khanna" userId="d4fa43fa-4abe-4d35-9d9a-736a10166904" providerId="ADAL" clId="{A222FC91-507D-4B63-A86D-64CADA6FCAE4}" dt="2024-05-21T09:53:02.210" v="1868" actId="13926"/>
          <ac:spMkLst>
            <pc:docMk/>
            <pc:sldMk cId="1180422982" sldId="4639"/>
            <ac:spMk id="5" creationId="{00000000-0000-0000-0000-000000000000}"/>
          </ac:spMkLst>
        </pc:spChg>
        <pc:spChg chg="del">
          <ac:chgData name="Jagrit Khanna" userId="d4fa43fa-4abe-4d35-9d9a-736a10166904" providerId="ADAL" clId="{A222FC91-507D-4B63-A86D-64CADA6FCAE4}" dt="2024-05-21T09:53:09.753" v="1869" actId="478"/>
          <ac:spMkLst>
            <pc:docMk/>
            <pc:sldMk cId="1180422982" sldId="4639"/>
            <ac:spMk id="6" creationId="{5AF2D754-431F-AB57-07BB-8A5A5E2EB664}"/>
          </ac:spMkLst>
        </pc:spChg>
        <pc:spChg chg="del">
          <ac:chgData name="Jagrit Khanna" userId="d4fa43fa-4abe-4d35-9d9a-736a10166904" providerId="ADAL" clId="{A222FC91-507D-4B63-A86D-64CADA6FCAE4}" dt="2024-05-21T09:53:09.753" v="1869" actId="478"/>
          <ac:spMkLst>
            <pc:docMk/>
            <pc:sldMk cId="1180422982" sldId="4639"/>
            <ac:spMk id="7" creationId="{73600A8D-98DA-74FD-A62B-99E49EE057A2}"/>
          </ac:spMkLst>
        </pc:spChg>
        <pc:spChg chg="del">
          <ac:chgData name="Jagrit Khanna" userId="d4fa43fa-4abe-4d35-9d9a-736a10166904" providerId="ADAL" clId="{A222FC91-507D-4B63-A86D-64CADA6FCAE4}" dt="2024-05-21T09:53:09.753" v="1869" actId="478"/>
          <ac:spMkLst>
            <pc:docMk/>
            <pc:sldMk cId="1180422982" sldId="4639"/>
            <ac:spMk id="8" creationId="{705B9184-4AEA-47E6-7749-344A94C42232}"/>
          </ac:spMkLst>
        </pc:spChg>
        <pc:spChg chg="del">
          <ac:chgData name="Jagrit Khanna" userId="d4fa43fa-4abe-4d35-9d9a-736a10166904" providerId="ADAL" clId="{A222FC91-507D-4B63-A86D-64CADA6FCAE4}" dt="2024-05-21T09:53:09.753" v="1869" actId="478"/>
          <ac:spMkLst>
            <pc:docMk/>
            <pc:sldMk cId="1180422982" sldId="4639"/>
            <ac:spMk id="10" creationId="{C812CE18-32EE-DD97-4EE4-66610CAAC233}"/>
          </ac:spMkLst>
        </pc:spChg>
        <pc:spChg chg="del">
          <ac:chgData name="Jagrit Khanna" userId="d4fa43fa-4abe-4d35-9d9a-736a10166904" providerId="ADAL" clId="{A222FC91-507D-4B63-A86D-64CADA6FCAE4}" dt="2024-05-21T09:53:09.753" v="1869" actId="478"/>
          <ac:spMkLst>
            <pc:docMk/>
            <pc:sldMk cId="1180422982" sldId="4639"/>
            <ac:spMk id="11" creationId="{F7542406-8118-2B6E-9822-9C7F477EA83E}"/>
          </ac:spMkLst>
        </pc:spChg>
        <pc:spChg chg="del">
          <ac:chgData name="Jagrit Khanna" userId="d4fa43fa-4abe-4d35-9d9a-736a10166904" providerId="ADAL" clId="{A222FC91-507D-4B63-A86D-64CADA6FCAE4}" dt="2024-05-21T09:53:09.753" v="1869" actId="478"/>
          <ac:spMkLst>
            <pc:docMk/>
            <pc:sldMk cId="1180422982" sldId="4639"/>
            <ac:spMk id="12" creationId="{6ED30F2F-0D14-A1D3-6BA3-9D3D6FF9E5E9}"/>
          </ac:spMkLst>
        </pc:spChg>
        <pc:spChg chg="del">
          <ac:chgData name="Jagrit Khanna" userId="d4fa43fa-4abe-4d35-9d9a-736a10166904" providerId="ADAL" clId="{A222FC91-507D-4B63-A86D-64CADA6FCAE4}" dt="2024-05-21T09:53:09.753" v="1869" actId="478"/>
          <ac:spMkLst>
            <pc:docMk/>
            <pc:sldMk cId="1180422982" sldId="4639"/>
            <ac:spMk id="13" creationId="{DBE42C6B-43F0-5F10-F0E3-F398D063E110}"/>
          </ac:spMkLst>
        </pc:spChg>
        <pc:spChg chg="del">
          <ac:chgData name="Jagrit Khanna" userId="d4fa43fa-4abe-4d35-9d9a-736a10166904" providerId="ADAL" clId="{A222FC91-507D-4B63-A86D-64CADA6FCAE4}" dt="2024-05-21T09:53:09.753" v="1869" actId="478"/>
          <ac:spMkLst>
            <pc:docMk/>
            <pc:sldMk cId="1180422982" sldId="4639"/>
            <ac:spMk id="14" creationId="{F173E0FD-4CDC-C961-61D9-D12301A13A21}"/>
          </ac:spMkLst>
        </pc:spChg>
        <pc:spChg chg="del">
          <ac:chgData name="Jagrit Khanna" userId="d4fa43fa-4abe-4d35-9d9a-736a10166904" providerId="ADAL" clId="{A222FC91-507D-4B63-A86D-64CADA6FCAE4}" dt="2024-05-21T09:53:09.753" v="1869" actId="478"/>
          <ac:spMkLst>
            <pc:docMk/>
            <pc:sldMk cId="1180422982" sldId="4639"/>
            <ac:spMk id="15" creationId="{0B17283F-5802-4FFE-BDC7-E6CE7CCE0E6D}"/>
          </ac:spMkLst>
        </pc:spChg>
        <pc:spChg chg="del">
          <ac:chgData name="Jagrit Khanna" userId="d4fa43fa-4abe-4d35-9d9a-736a10166904" providerId="ADAL" clId="{A222FC91-507D-4B63-A86D-64CADA6FCAE4}" dt="2024-05-21T09:53:09.753" v="1869" actId="478"/>
          <ac:spMkLst>
            <pc:docMk/>
            <pc:sldMk cId="1180422982" sldId="4639"/>
            <ac:spMk id="16" creationId="{65A625B9-EAA7-76DD-6671-348ACF9DCBB0}"/>
          </ac:spMkLst>
        </pc:spChg>
        <pc:spChg chg="del">
          <ac:chgData name="Jagrit Khanna" userId="d4fa43fa-4abe-4d35-9d9a-736a10166904" providerId="ADAL" clId="{A222FC91-507D-4B63-A86D-64CADA6FCAE4}" dt="2024-05-21T09:53:09.753" v="1869" actId="478"/>
          <ac:spMkLst>
            <pc:docMk/>
            <pc:sldMk cId="1180422982" sldId="4639"/>
            <ac:spMk id="17" creationId="{8F48163D-D621-0FCA-FC9F-16FDF64110F9}"/>
          </ac:spMkLst>
        </pc:spChg>
        <pc:spChg chg="del">
          <ac:chgData name="Jagrit Khanna" userId="d4fa43fa-4abe-4d35-9d9a-736a10166904" providerId="ADAL" clId="{A222FC91-507D-4B63-A86D-64CADA6FCAE4}" dt="2024-05-21T09:53:09.753" v="1869" actId="478"/>
          <ac:spMkLst>
            <pc:docMk/>
            <pc:sldMk cId="1180422982" sldId="4639"/>
            <ac:spMk id="18" creationId="{9EF3A5C6-5CD5-7DE8-F2E7-D76FC3AF40C5}"/>
          </ac:spMkLst>
        </pc:spChg>
        <pc:spChg chg="del">
          <ac:chgData name="Jagrit Khanna" userId="d4fa43fa-4abe-4d35-9d9a-736a10166904" providerId="ADAL" clId="{A222FC91-507D-4B63-A86D-64CADA6FCAE4}" dt="2024-05-21T09:53:16.879" v="1871" actId="478"/>
          <ac:spMkLst>
            <pc:docMk/>
            <pc:sldMk cId="1180422982" sldId="4639"/>
            <ac:spMk id="19" creationId="{BDA3E3EE-9579-8107-C89A-50ECBB29CE9C}"/>
          </ac:spMkLst>
        </pc:spChg>
        <pc:spChg chg="del">
          <ac:chgData name="Jagrit Khanna" userId="d4fa43fa-4abe-4d35-9d9a-736a10166904" providerId="ADAL" clId="{A222FC91-507D-4B63-A86D-64CADA6FCAE4}" dt="2024-05-21T09:53:09.753" v="1869" actId="478"/>
          <ac:spMkLst>
            <pc:docMk/>
            <pc:sldMk cId="1180422982" sldId="4639"/>
            <ac:spMk id="20" creationId="{46E03205-4208-E4B6-9918-A8F771A9D2D3}"/>
          </ac:spMkLst>
        </pc:spChg>
        <pc:spChg chg="del">
          <ac:chgData name="Jagrit Khanna" userId="d4fa43fa-4abe-4d35-9d9a-736a10166904" providerId="ADAL" clId="{A222FC91-507D-4B63-A86D-64CADA6FCAE4}" dt="2024-05-21T09:53:09.753" v="1869" actId="478"/>
          <ac:spMkLst>
            <pc:docMk/>
            <pc:sldMk cId="1180422982" sldId="4639"/>
            <ac:spMk id="21" creationId="{3D2F2D81-C5C2-03B5-754D-5EAAB6119565}"/>
          </ac:spMkLst>
        </pc:spChg>
        <pc:spChg chg="del">
          <ac:chgData name="Jagrit Khanna" userId="d4fa43fa-4abe-4d35-9d9a-736a10166904" providerId="ADAL" clId="{A222FC91-507D-4B63-A86D-64CADA6FCAE4}" dt="2024-05-21T09:53:09.753" v="1869" actId="478"/>
          <ac:spMkLst>
            <pc:docMk/>
            <pc:sldMk cId="1180422982" sldId="4639"/>
            <ac:spMk id="22" creationId="{76924CE1-CC55-8DC8-EC5A-0740F3E559C1}"/>
          </ac:spMkLst>
        </pc:spChg>
        <pc:spChg chg="del">
          <ac:chgData name="Jagrit Khanna" userId="d4fa43fa-4abe-4d35-9d9a-736a10166904" providerId="ADAL" clId="{A222FC91-507D-4B63-A86D-64CADA6FCAE4}" dt="2024-05-21T09:53:09.753" v="1869" actId="478"/>
          <ac:spMkLst>
            <pc:docMk/>
            <pc:sldMk cId="1180422982" sldId="4639"/>
            <ac:spMk id="26" creationId="{5D9BC0F1-0569-C3A3-B968-A2F9AFB85A90}"/>
          </ac:spMkLst>
        </pc:spChg>
        <pc:spChg chg="del">
          <ac:chgData name="Jagrit Khanna" userId="d4fa43fa-4abe-4d35-9d9a-736a10166904" providerId="ADAL" clId="{A222FC91-507D-4B63-A86D-64CADA6FCAE4}" dt="2024-05-21T09:53:09.753" v="1869" actId="478"/>
          <ac:spMkLst>
            <pc:docMk/>
            <pc:sldMk cId="1180422982" sldId="4639"/>
            <ac:spMk id="27" creationId="{6EBBD3F8-BDA0-017F-45C1-85CA1D90FC2E}"/>
          </ac:spMkLst>
        </pc:spChg>
        <pc:spChg chg="del">
          <ac:chgData name="Jagrit Khanna" userId="d4fa43fa-4abe-4d35-9d9a-736a10166904" providerId="ADAL" clId="{A222FC91-507D-4B63-A86D-64CADA6FCAE4}" dt="2024-05-21T09:53:09.753" v="1869" actId="478"/>
          <ac:spMkLst>
            <pc:docMk/>
            <pc:sldMk cId="1180422982" sldId="4639"/>
            <ac:spMk id="28" creationId="{C211E7FE-95CC-49F7-7EAC-2C4F3A455ECB}"/>
          </ac:spMkLst>
        </pc:spChg>
        <pc:spChg chg="del">
          <ac:chgData name="Jagrit Khanna" userId="d4fa43fa-4abe-4d35-9d9a-736a10166904" providerId="ADAL" clId="{A222FC91-507D-4B63-A86D-64CADA6FCAE4}" dt="2024-05-21T09:53:14.727" v="1870" actId="478"/>
          <ac:spMkLst>
            <pc:docMk/>
            <pc:sldMk cId="1180422982" sldId="4639"/>
            <ac:spMk id="29" creationId="{FD87CF17-0CDF-618C-C952-640B051233B4}"/>
          </ac:spMkLst>
        </pc:spChg>
        <pc:spChg chg="del">
          <ac:chgData name="Jagrit Khanna" userId="d4fa43fa-4abe-4d35-9d9a-736a10166904" providerId="ADAL" clId="{A222FC91-507D-4B63-A86D-64CADA6FCAE4}" dt="2024-05-21T09:53:09.753" v="1869" actId="478"/>
          <ac:spMkLst>
            <pc:docMk/>
            <pc:sldMk cId="1180422982" sldId="4639"/>
            <ac:spMk id="30" creationId="{0F742EDC-5041-649A-31C0-CF521AB0421D}"/>
          </ac:spMkLst>
        </pc:spChg>
        <pc:spChg chg="add del mod">
          <ac:chgData name="Jagrit Khanna" userId="d4fa43fa-4abe-4d35-9d9a-736a10166904" providerId="ADAL" clId="{A222FC91-507D-4B63-A86D-64CADA6FCAE4}" dt="2024-05-21T10:00:25.604" v="2623" actId="478"/>
          <ac:spMkLst>
            <pc:docMk/>
            <pc:sldMk cId="1180422982" sldId="4639"/>
            <ac:spMk id="32" creationId="{1AACA131-FC4F-F6C5-169C-8F77F354A180}"/>
          </ac:spMkLst>
        </pc:spChg>
        <pc:spChg chg="mod">
          <ac:chgData name="Jagrit Khanna" userId="d4fa43fa-4abe-4d35-9d9a-736a10166904" providerId="ADAL" clId="{A222FC91-507D-4B63-A86D-64CADA6FCAE4}" dt="2024-05-21T10:00:14.388" v="2621" actId="1076"/>
          <ac:spMkLst>
            <pc:docMk/>
            <pc:sldMk cId="1180422982" sldId="4639"/>
            <ac:spMk id="34" creationId="{DA592E48-FDB6-8484-D016-ED90E326A22A}"/>
          </ac:spMkLst>
        </pc:spChg>
        <pc:spChg chg="mod">
          <ac:chgData name="Jagrit Khanna" userId="d4fa43fa-4abe-4d35-9d9a-736a10166904" providerId="ADAL" clId="{A222FC91-507D-4B63-A86D-64CADA6FCAE4}" dt="2024-05-21T10:00:14.388" v="2621" actId="1076"/>
          <ac:spMkLst>
            <pc:docMk/>
            <pc:sldMk cId="1180422982" sldId="4639"/>
            <ac:spMk id="35" creationId="{AF29507B-79E6-4C98-CD5C-FB73F9C0CA6B}"/>
          </ac:spMkLst>
        </pc:spChg>
        <pc:spChg chg="mod">
          <ac:chgData name="Jagrit Khanna" userId="d4fa43fa-4abe-4d35-9d9a-736a10166904" providerId="ADAL" clId="{A222FC91-507D-4B63-A86D-64CADA6FCAE4}" dt="2024-05-21T10:00:14.388" v="2621" actId="1076"/>
          <ac:spMkLst>
            <pc:docMk/>
            <pc:sldMk cId="1180422982" sldId="4639"/>
            <ac:spMk id="36" creationId="{B5A920E2-F3DB-C1F1-B733-0AB56F5BA8AD}"/>
          </ac:spMkLst>
        </pc:spChg>
        <pc:spChg chg="mod">
          <ac:chgData name="Jagrit Khanna" userId="d4fa43fa-4abe-4d35-9d9a-736a10166904" providerId="ADAL" clId="{A222FC91-507D-4B63-A86D-64CADA6FCAE4}" dt="2024-05-21T10:00:14.388" v="2621" actId="1076"/>
          <ac:spMkLst>
            <pc:docMk/>
            <pc:sldMk cId="1180422982" sldId="4639"/>
            <ac:spMk id="37" creationId="{E516C5A0-D32F-CFBB-9839-F21FEDA66CEE}"/>
          </ac:spMkLst>
        </pc:spChg>
        <pc:spChg chg="mod">
          <ac:chgData name="Jagrit Khanna" userId="d4fa43fa-4abe-4d35-9d9a-736a10166904" providerId="ADAL" clId="{A222FC91-507D-4B63-A86D-64CADA6FCAE4}" dt="2024-05-21T10:00:14.388" v="2621" actId="1076"/>
          <ac:spMkLst>
            <pc:docMk/>
            <pc:sldMk cId="1180422982" sldId="4639"/>
            <ac:spMk id="38" creationId="{7BC44A2D-7616-D580-B526-72EC0C82B432}"/>
          </ac:spMkLst>
        </pc:spChg>
        <pc:spChg chg="mod">
          <ac:chgData name="Jagrit Khanna" userId="d4fa43fa-4abe-4d35-9d9a-736a10166904" providerId="ADAL" clId="{A222FC91-507D-4B63-A86D-64CADA6FCAE4}" dt="2024-05-21T10:00:14.388" v="2621" actId="1076"/>
          <ac:spMkLst>
            <pc:docMk/>
            <pc:sldMk cId="1180422982" sldId="4639"/>
            <ac:spMk id="39" creationId="{A99EDBD2-DA87-6AE8-DF9E-2BC8FB27A461}"/>
          </ac:spMkLst>
        </pc:spChg>
        <pc:spChg chg="mod">
          <ac:chgData name="Jagrit Khanna" userId="d4fa43fa-4abe-4d35-9d9a-736a10166904" providerId="ADAL" clId="{A222FC91-507D-4B63-A86D-64CADA6FCAE4}" dt="2024-05-21T10:00:14.388" v="2621" actId="1076"/>
          <ac:spMkLst>
            <pc:docMk/>
            <pc:sldMk cId="1180422982" sldId="4639"/>
            <ac:spMk id="40" creationId="{930D81C9-0351-51C1-6DAF-8733FAEF6F40}"/>
          </ac:spMkLst>
        </pc:spChg>
        <pc:spChg chg="mod">
          <ac:chgData name="Jagrit Khanna" userId="d4fa43fa-4abe-4d35-9d9a-736a10166904" providerId="ADAL" clId="{A222FC91-507D-4B63-A86D-64CADA6FCAE4}" dt="2024-05-21T10:00:14.388" v="2621" actId="1076"/>
          <ac:spMkLst>
            <pc:docMk/>
            <pc:sldMk cId="1180422982" sldId="4639"/>
            <ac:spMk id="41" creationId="{17A6FCBB-8970-20FE-B36C-3A0B201F5D72}"/>
          </ac:spMkLst>
        </pc:spChg>
        <pc:spChg chg="mod">
          <ac:chgData name="Jagrit Khanna" userId="d4fa43fa-4abe-4d35-9d9a-736a10166904" providerId="ADAL" clId="{A222FC91-507D-4B63-A86D-64CADA6FCAE4}" dt="2024-05-21T10:00:14.388" v="2621" actId="1076"/>
          <ac:spMkLst>
            <pc:docMk/>
            <pc:sldMk cId="1180422982" sldId="4639"/>
            <ac:spMk id="42" creationId="{F951A306-0518-28E3-0564-8F216005F801}"/>
          </ac:spMkLst>
        </pc:spChg>
        <pc:spChg chg="mod">
          <ac:chgData name="Jagrit Khanna" userId="d4fa43fa-4abe-4d35-9d9a-736a10166904" providerId="ADAL" clId="{A222FC91-507D-4B63-A86D-64CADA6FCAE4}" dt="2024-05-21T10:00:14.388" v="2621" actId="1076"/>
          <ac:spMkLst>
            <pc:docMk/>
            <pc:sldMk cId="1180422982" sldId="4639"/>
            <ac:spMk id="43" creationId="{456489F9-3A1B-B607-6EA4-E82B20A07E39}"/>
          </ac:spMkLst>
        </pc:spChg>
        <pc:spChg chg="add mod">
          <ac:chgData name="Jagrit Khanna" userId="d4fa43fa-4abe-4d35-9d9a-736a10166904" providerId="ADAL" clId="{A222FC91-507D-4B63-A86D-64CADA6FCAE4}" dt="2024-05-21T10:00:14.388" v="2621" actId="1076"/>
          <ac:spMkLst>
            <pc:docMk/>
            <pc:sldMk cId="1180422982" sldId="4639"/>
            <ac:spMk id="44" creationId="{2EAC481D-F6B5-A5EC-0A06-E96848984E00}"/>
          </ac:spMkLst>
        </pc:spChg>
        <pc:spChg chg="add mod">
          <ac:chgData name="Jagrit Khanna" userId="d4fa43fa-4abe-4d35-9d9a-736a10166904" providerId="ADAL" clId="{A222FC91-507D-4B63-A86D-64CADA6FCAE4}" dt="2024-05-21T10:00:50.608" v="2639" actId="1076"/>
          <ac:spMkLst>
            <pc:docMk/>
            <pc:sldMk cId="1180422982" sldId="4639"/>
            <ac:spMk id="45" creationId="{B4B4C562-294F-862F-7342-1C806089306E}"/>
          </ac:spMkLst>
        </pc:spChg>
        <pc:spChg chg="mod">
          <ac:chgData name="Jagrit Khanna" userId="d4fa43fa-4abe-4d35-9d9a-736a10166904" providerId="ADAL" clId="{A222FC91-507D-4B63-A86D-64CADA6FCAE4}" dt="2024-05-21T10:00:50.608" v="2639" actId="1076"/>
          <ac:spMkLst>
            <pc:docMk/>
            <pc:sldMk cId="1180422982" sldId="4639"/>
            <ac:spMk id="47" creationId="{F929D531-C495-3722-E93F-FC1B6E3890AB}"/>
          </ac:spMkLst>
        </pc:spChg>
        <pc:spChg chg="mod">
          <ac:chgData name="Jagrit Khanna" userId="d4fa43fa-4abe-4d35-9d9a-736a10166904" providerId="ADAL" clId="{A222FC91-507D-4B63-A86D-64CADA6FCAE4}" dt="2024-05-21T10:00:50.608" v="2639" actId="1076"/>
          <ac:spMkLst>
            <pc:docMk/>
            <pc:sldMk cId="1180422982" sldId="4639"/>
            <ac:spMk id="48" creationId="{C2DD946C-8EA9-6DBD-F772-C94B37FC3159}"/>
          </ac:spMkLst>
        </pc:spChg>
        <pc:spChg chg="mod">
          <ac:chgData name="Jagrit Khanna" userId="d4fa43fa-4abe-4d35-9d9a-736a10166904" providerId="ADAL" clId="{A222FC91-507D-4B63-A86D-64CADA6FCAE4}" dt="2024-05-21T10:00:50.608" v="2639" actId="1076"/>
          <ac:spMkLst>
            <pc:docMk/>
            <pc:sldMk cId="1180422982" sldId="4639"/>
            <ac:spMk id="49" creationId="{5C9BD31D-30F6-EE81-5089-5B636F93895F}"/>
          </ac:spMkLst>
        </pc:spChg>
        <pc:spChg chg="mod">
          <ac:chgData name="Jagrit Khanna" userId="d4fa43fa-4abe-4d35-9d9a-736a10166904" providerId="ADAL" clId="{A222FC91-507D-4B63-A86D-64CADA6FCAE4}" dt="2024-05-21T10:00:50.608" v="2639" actId="1076"/>
          <ac:spMkLst>
            <pc:docMk/>
            <pc:sldMk cId="1180422982" sldId="4639"/>
            <ac:spMk id="50" creationId="{A103F80C-4AD1-1C6C-C014-A9602E81675C}"/>
          </ac:spMkLst>
        </pc:spChg>
        <pc:spChg chg="mod">
          <ac:chgData name="Jagrit Khanna" userId="d4fa43fa-4abe-4d35-9d9a-736a10166904" providerId="ADAL" clId="{A222FC91-507D-4B63-A86D-64CADA6FCAE4}" dt="2024-05-21T10:00:50.608" v="2639" actId="1076"/>
          <ac:spMkLst>
            <pc:docMk/>
            <pc:sldMk cId="1180422982" sldId="4639"/>
            <ac:spMk id="51" creationId="{37254924-A894-2843-0CC9-D087816F60DC}"/>
          </ac:spMkLst>
        </pc:spChg>
        <pc:spChg chg="mod">
          <ac:chgData name="Jagrit Khanna" userId="d4fa43fa-4abe-4d35-9d9a-736a10166904" providerId="ADAL" clId="{A222FC91-507D-4B63-A86D-64CADA6FCAE4}" dt="2024-05-21T10:00:50.608" v="2639" actId="1076"/>
          <ac:spMkLst>
            <pc:docMk/>
            <pc:sldMk cId="1180422982" sldId="4639"/>
            <ac:spMk id="52" creationId="{E4899B29-0C1B-7A26-B18D-C63FAEB5209C}"/>
          </ac:spMkLst>
        </pc:spChg>
        <pc:spChg chg="mod">
          <ac:chgData name="Jagrit Khanna" userId="d4fa43fa-4abe-4d35-9d9a-736a10166904" providerId="ADAL" clId="{A222FC91-507D-4B63-A86D-64CADA6FCAE4}" dt="2024-05-21T10:00:50.608" v="2639" actId="1076"/>
          <ac:spMkLst>
            <pc:docMk/>
            <pc:sldMk cId="1180422982" sldId="4639"/>
            <ac:spMk id="53" creationId="{595F594C-7C6D-C992-C6D2-505C2DF90DEC}"/>
          </ac:spMkLst>
        </pc:spChg>
        <pc:spChg chg="mod">
          <ac:chgData name="Jagrit Khanna" userId="d4fa43fa-4abe-4d35-9d9a-736a10166904" providerId="ADAL" clId="{A222FC91-507D-4B63-A86D-64CADA6FCAE4}" dt="2024-05-21T10:00:50.608" v="2639" actId="1076"/>
          <ac:spMkLst>
            <pc:docMk/>
            <pc:sldMk cId="1180422982" sldId="4639"/>
            <ac:spMk id="54" creationId="{D2CAD31F-168B-55BD-EDD1-2016AAFAA4B0}"/>
          </ac:spMkLst>
        </pc:spChg>
        <pc:spChg chg="mod">
          <ac:chgData name="Jagrit Khanna" userId="d4fa43fa-4abe-4d35-9d9a-736a10166904" providerId="ADAL" clId="{A222FC91-507D-4B63-A86D-64CADA6FCAE4}" dt="2024-05-21T10:00:50.608" v="2639" actId="1076"/>
          <ac:spMkLst>
            <pc:docMk/>
            <pc:sldMk cId="1180422982" sldId="4639"/>
            <ac:spMk id="55" creationId="{309A12A2-E14E-367A-6B07-B75F93468909}"/>
          </ac:spMkLst>
        </pc:spChg>
        <pc:spChg chg="mod">
          <ac:chgData name="Jagrit Khanna" userId="d4fa43fa-4abe-4d35-9d9a-736a10166904" providerId="ADAL" clId="{A222FC91-507D-4B63-A86D-64CADA6FCAE4}" dt="2024-05-21T10:00:50.608" v="2639" actId="1076"/>
          <ac:spMkLst>
            <pc:docMk/>
            <pc:sldMk cId="1180422982" sldId="4639"/>
            <ac:spMk id="56" creationId="{CF72B9A3-44CF-5EC8-0F63-644D0E8665D4}"/>
          </ac:spMkLst>
        </pc:spChg>
        <pc:grpChg chg="del">
          <ac:chgData name="Jagrit Khanna" userId="d4fa43fa-4abe-4d35-9d9a-736a10166904" providerId="ADAL" clId="{A222FC91-507D-4B63-A86D-64CADA6FCAE4}" dt="2024-05-21T09:53:09.753" v="1869" actId="478"/>
          <ac:grpSpMkLst>
            <pc:docMk/>
            <pc:sldMk cId="1180422982" sldId="4639"/>
            <ac:grpSpMk id="23" creationId="{FEB26C14-6074-D831-F54B-88140F4E9799}"/>
          </ac:grpSpMkLst>
        </pc:grpChg>
        <pc:grpChg chg="add del mod">
          <ac:chgData name="Jagrit Khanna" userId="d4fa43fa-4abe-4d35-9d9a-736a10166904" providerId="ADAL" clId="{A222FC91-507D-4B63-A86D-64CADA6FCAE4}" dt="2024-05-21T10:00:25.604" v="2623" actId="478"/>
          <ac:grpSpMkLst>
            <pc:docMk/>
            <pc:sldMk cId="1180422982" sldId="4639"/>
            <ac:grpSpMk id="33" creationId="{CEF36D1B-5B70-5171-758A-C8CB31E70F28}"/>
          </ac:grpSpMkLst>
        </pc:grpChg>
        <pc:grpChg chg="add mod">
          <ac:chgData name="Jagrit Khanna" userId="d4fa43fa-4abe-4d35-9d9a-736a10166904" providerId="ADAL" clId="{A222FC91-507D-4B63-A86D-64CADA6FCAE4}" dt="2024-05-21T10:00:50.608" v="2639" actId="1076"/>
          <ac:grpSpMkLst>
            <pc:docMk/>
            <pc:sldMk cId="1180422982" sldId="4639"/>
            <ac:grpSpMk id="46" creationId="{B03B1C34-54E9-2D22-0665-B8ACF8BAF586}"/>
          </ac:grpSpMkLst>
        </pc:grpChg>
        <pc:grpChg chg="add mod">
          <ac:chgData name="Jagrit Khanna" userId="d4fa43fa-4abe-4d35-9d9a-736a10166904" providerId="ADAL" clId="{A222FC91-507D-4B63-A86D-64CADA6FCAE4}" dt="2024-05-21T10:00:50.608" v="2639" actId="1076"/>
          <ac:grpSpMkLst>
            <pc:docMk/>
            <pc:sldMk cId="1180422982" sldId="4639"/>
            <ac:grpSpMk id="57" creationId="{6080282D-831A-4EFE-C224-E815B89DDA6D}"/>
          </ac:grpSpMkLst>
        </pc:grpChg>
        <pc:graphicFrameChg chg="add mod modGraphic">
          <ac:chgData name="Jagrit Khanna" userId="d4fa43fa-4abe-4d35-9d9a-736a10166904" providerId="ADAL" clId="{A222FC91-507D-4B63-A86D-64CADA6FCAE4}" dt="2024-05-21T10:00:47.687" v="2638" actId="1076"/>
          <ac:graphicFrameMkLst>
            <pc:docMk/>
            <pc:sldMk cId="1180422982" sldId="4639"/>
            <ac:graphicFrameMk id="31" creationId="{CEA8171A-5EF3-CFD7-BDCA-794B53030DB1}"/>
          </ac:graphicFrameMkLst>
        </pc:graphicFrameChg>
      </pc:sldChg>
      <pc:sldChg chg="addSp delSp modSp add mod">
        <pc:chgData name="Jagrit Khanna" userId="d4fa43fa-4abe-4d35-9d9a-736a10166904" providerId="ADAL" clId="{A222FC91-507D-4B63-A86D-64CADA6FCAE4}" dt="2024-05-22T09:09:56.361" v="10333" actId="20577"/>
        <pc:sldMkLst>
          <pc:docMk/>
          <pc:sldMk cId="3143322698" sldId="4640"/>
        </pc:sldMkLst>
        <pc:spChg chg="mod topLvl">
          <ac:chgData name="Jagrit Khanna" userId="d4fa43fa-4abe-4d35-9d9a-736a10166904" providerId="ADAL" clId="{A222FC91-507D-4B63-A86D-64CADA6FCAE4}" dt="2024-05-22T09:09:42.458" v="10299" actId="20577"/>
          <ac:spMkLst>
            <pc:docMk/>
            <pc:sldMk cId="3143322698" sldId="4640"/>
            <ac:spMk id="3" creationId="{BF33CF21-613F-BCA7-41CE-5C5D189D7FAC}"/>
          </ac:spMkLst>
        </pc:spChg>
        <pc:spChg chg="mod topLvl">
          <ac:chgData name="Jagrit Khanna" userId="d4fa43fa-4abe-4d35-9d9a-736a10166904" providerId="ADAL" clId="{A222FC91-507D-4B63-A86D-64CADA6FCAE4}" dt="2024-05-21T13:26:31.531" v="5345" actId="255"/>
          <ac:spMkLst>
            <pc:docMk/>
            <pc:sldMk cId="3143322698" sldId="4640"/>
            <ac:spMk id="4" creationId="{93838CAC-6E8B-22D7-FF23-E951F5F75B43}"/>
          </ac:spMkLst>
        </pc:spChg>
        <pc:spChg chg="mod">
          <ac:chgData name="Jagrit Khanna" userId="d4fa43fa-4abe-4d35-9d9a-736a10166904" providerId="ADAL" clId="{A222FC91-507D-4B63-A86D-64CADA6FCAE4}" dt="2024-05-21T10:03:16.679" v="2719" actId="13926"/>
          <ac:spMkLst>
            <pc:docMk/>
            <pc:sldMk cId="3143322698" sldId="4640"/>
            <ac:spMk id="5" creationId="{00000000-0000-0000-0000-000000000000}"/>
          </ac:spMkLst>
        </pc:spChg>
        <pc:spChg chg="mod topLvl">
          <ac:chgData name="Jagrit Khanna" userId="d4fa43fa-4abe-4d35-9d9a-736a10166904" providerId="ADAL" clId="{A222FC91-507D-4B63-A86D-64CADA6FCAE4}" dt="2024-05-22T09:09:56.361" v="10333" actId="20577"/>
          <ac:spMkLst>
            <pc:docMk/>
            <pc:sldMk cId="3143322698" sldId="4640"/>
            <ac:spMk id="6" creationId="{64E31564-1DC1-32F6-1CC0-49EA999AAFB8}"/>
          </ac:spMkLst>
        </pc:spChg>
        <pc:spChg chg="mod topLvl">
          <ac:chgData name="Jagrit Khanna" userId="d4fa43fa-4abe-4d35-9d9a-736a10166904" providerId="ADAL" clId="{A222FC91-507D-4B63-A86D-64CADA6FCAE4}" dt="2024-05-21T10:02:56.136" v="2697" actId="165"/>
          <ac:spMkLst>
            <pc:docMk/>
            <pc:sldMk cId="3143322698" sldId="4640"/>
            <ac:spMk id="11" creationId="{FAC96175-2E6D-C713-9346-587A4B8E2690}"/>
          </ac:spMkLst>
        </pc:spChg>
        <pc:spChg chg="mod topLvl">
          <ac:chgData name="Jagrit Khanna" userId="d4fa43fa-4abe-4d35-9d9a-736a10166904" providerId="ADAL" clId="{A222FC91-507D-4B63-A86D-64CADA6FCAE4}" dt="2024-05-21T10:02:56.136" v="2697" actId="165"/>
          <ac:spMkLst>
            <pc:docMk/>
            <pc:sldMk cId="3143322698" sldId="4640"/>
            <ac:spMk id="12" creationId="{2887883A-FADE-F25D-0731-7AD03E22C81F}"/>
          </ac:spMkLst>
        </pc:spChg>
        <pc:spChg chg="mod topLvl">
          <ac:chgData name="Jagrit Khanna" userId="d4fa43fa-4abe-4d35-9d9a-736a10166904" providerId="ADAL" clId="{A222FC91-507D-4B63-A86D-64CADA6FCAE4}" dt="2024-05-21T10:02:56.136" v="2697" actId="165"/>
          <ac:spMkLst>
            <pc:docMk/>
            <pc:sldMk cId="3143322698" sldId="4640"/>
            <ac:spMk id="13" creationId="{3DA02A08-DAD7-B97A-EB54-5D07B7D9F2A6}"/>
          </ac:spMkLst>
        </pc:spChg>
        <pc:spChg chg="mod topLvl">
          <ac:chgData name="Jagrit Khanna" userId="d4fa43fa-4abe-4d35-9d9a-736a10166904" providerId="ADAL" clId="{A222FC91-507D-4B63-A86D-64CADA6FCAE4}" dt="2024-05-21T10:02:56.136" v="2697" actId="165"/>
          <ac:spMkLst>
            <pc:docMk/>
            <pc:sldMk cId="3143322698" sldId="4640"/>
            <ac:spMk id="15" creationId="{C9B6B23B-5D8C-3C41-A61E-994961CABC62}"/>
          </ac:spMkLst>
        </pc:spChg>
        <pc:spChg chg="mod topLvl">
          <ac:chgData name="Jagrit Khanna" userId="d4fa43fa-4abe-4d35-9d9a-736a10166904" providerId="ADAL" clId="{A222FC91-507D-4B63-A86D-64CADA6FCAE4}" dt="2024-05-21T10:02:56.136" v="2697" actId="165"/>
          <ac:spMkLst>
            <pc:docMk/>
            <pc:sldMk cId="3143322698" sldId="4640"/>
            <ac:spMk id="16" creationId="{FA1192DB-664D-39EF-EEA1-A9D7E82CB8FB}"/>
          </ac:spMkLst>
        </pc:spChg>
        <pc:spChg chg="mod topLvl">
          <ac:chgData name="Jagrit Khanna" userId="d4fa43fa-4abe-4d35-9d9a-736a10166904" providerId="ADAL" clId="{A222FC91-507D-4B63-A86D-64CADA6FCAE4}" dt="2024-05-21T10:02:56.136" v="2697" actId="165"/>
          <ac:spMkLst>
            <pc:docMk/>
            <pc:sldMk cId="3143322698" sldId="4640"/>
            <ac:spMk id="17" creationId="{CBB5537A-A349-CDAB-04DF-AEE5BD246D97}"/>
          </ac:spMkLst>
        </pc:spChg>
        <pc:spChg chg="mod topLvl">
          <ac:chgData name="Jagrit Khanna" userId="d4fa43fa-4abe-4d35-9d9a-736a10166904" providerId="ADAL" clId="{A222FC91-507D-4B63-A86D-64CADA6FCAE4}" dt="2024-05-21T10:02:56.136" v="2697" actId="165"/>
          <ac:spMkLst>
            <pc:docMk/>
            <pc:sldMk cId="3143322698" sldId="4640"/>
            <ac:spMk id="19" creationId="{C861B0F1-C17B-C1AE-FCF6-5A86A6C5E90F}"/>
          </ac:spMkLst>
        </pc:spChg>
        <pc:spChg chg="mod topLvl">
          <ac:chgData name="Jagrit Khanna" userId="d4fa43fa-4abe-4d35-9d9a-736a10166904" providerId="ADAL" clId="{A222FC91-507D-4B63-A86D-64CADA6FCAE4}" dt="2024-05-21T10:02:56.136" v="2697" actId="165"/>
          <ac:spMkLst>
            <pc:docMk/>
            <pc:sldMk cId="3143322698" sldId="4640"/>
            <ac:spMk id="20" creationId="{D4FF12AE-61E3-FAC0-7656-CC1B3BF62F65}"/>
          </ac:spMkLst>
        </pc:spChg>
        <pc:spChg chg="mod topLvl">
          <ac:chgData name="Jagrit Khanna" userId="d4fa43fa-4abe-4d35-9d9a-736a10166904" providerId="ADAL" clId="{A222FC91-507D-4B63-A86D-64CADA6FCAE4}" dt="2024-05-21T10:02:56.136" v="2697" actId="165"/>
          <ac:spMkLst>
            <pc:docMk/>
            <pc:sldMk cId="3143322698" sldId="4640"/>
            <ac:spMk id="21" creationId="{CD61A94F-CD6B-B950-441B-AC0C501845B8}"/>
          </ac:spMkLst>
        </pc:spChg>
        <pc:spChg chg="mod topLvl">
          <ac:chgData name="Jagrit Khanna" userId="d4fa43fa-4abe-4d35-9d9a-736a10166904" providerId="ADAL" clId="{A222FC91-507D-4B63-A86D-64CADA6FCAE4}" dt="2024-05-21T10:02:56.136" v="2697" actId="165"/>
          <ac:spMkLst>
            <pc:docMk/>
            <pc:sldMk cId="3143322698" sldId="4640"/>
            <ac:spMk id="23" creationId="{DE61BF16-BC26-8293-34D8-4580D42E1613}"/>
          </ac:spMkLst>
        </pc:spChg>
        <pc:spChg chg="mod">
          <ac:chgData name="Jagrit Khanna" userId="d4fa43fa-4abe-4d35-9d9a-736a10166904" providerId="ADAL" clId="{A222FC91-507D-4B63-A86D-64CADA6FCAE4}" dt="2024-05-21T10:02:56.136" v="2697" actId="165"/>
          <ac:spMkLst>
            <pc:docMk/>
            <pc:sldMk cId="3143322698" sldId="4640"/>
            <ac:spMk id="24" creationId="{7AC035A3-468B-8962-454D-62C51572C8FD}"/>
          </ac:spMkLst>
        </pc:spChg>
        <pc:spChg chg="mod">
          <ac:chgData name="Jagrit Khanna" userId="d4fa43fa-4abe-4d35-9d9a-736a10166904" providerId="ADAL" clId="{A222FC91-507D-4B63-A86D-64CADA6FCAE4}" dt="2024-05-21T10:02:56.136" v="2697" actId="165"/>
          <ac:spMkLst>
            <pc:docMk/>
            <pc:sldMk cId="3143322698" sldId="4640"/>
            <ac:spMk id="25" creationId="{55A21B59-D3C2-8327-A083-2C10330D9DE9}"/>
          </ac:spMkLst>
        </pc:spChg>
        <pc:spChg chg="mod">
          <ac:chgData name="Jagrit Khanna" userId="d4fa43fa-4abe-4d35-9d9a-736a10166904" providerId="ADAL" clId="{A222FC91-507D-4B63-A86D-64CADA6FCAE4}" dt="2024-05-21T10:02:56.136" v="2697" actId="165"/>
          <ac:spMkLst>
            <pc:docMk/>
            <pc:sldMk cId="3143322698" sldId="4640"/>
            <ac:spMk id="26" creationId="{8BA54FC6-3E2B-46F8-EC29-53E8A7202E6C}"/>
          </ac:spMkLst>
        </pc:spChg>
        <pc:spChg chg="mod">
          <ac:chgData name="Jagrit Khanna" userId="d4fa43fa-4abe-4d35-9d9a-736a10166904" providerId="ADAL" clId="{A222FC91-507D-4B63-A86D-64CADA6FCAE4}" dt="2024-05-21T10:02:56.136" v="2697" actId="165"/>
          <ac:spMkLst>
            <pc:docMk/>
            <pc:sldMk cId="3143322698" sldId="4640"/>
            <ac:spMk id="27" creationId="{47CDAEB2-3034-7D95-E7E8-BB9626A49FC7}"/>
          </ac:spMkLst>
        </pc:spChg>
        <pc:spChg chg="mod">
          <ac:chgData name="Jagrit Khanna" userId="d4fa43fa-4abe-4d35-9d9a-736a10166904" providerId="ADAL" clId="{A222FC91-507D-4B63-A86D-64CADA6FCAE4}" dt="2024-05-21T10:02:56.136" v="2697" actId="165"/>
          <ac:spMkLst>
            <pc:docMk/>
            <pc:sldMk cId="3143322698" sldId="4640"/>
            <ac:spMk id="28" creationId="{D151E03D-C4F9-05B6-D211-D52809DD722A}"/>
          </ac:spMkLst>
        </pc:spChg>
        <pc:spChg chg="mod">
          <ac:chgData name="Jagrit Khanna" userId="d4fa43fa-4abe-4d35-9d9a-736a10166904" providerId="ADAL" clId="{A222FC91-507D-4B63-A86D-64CADA6FCAE4}" dt="2024-05-21T10:02:56.136" v="2697" actId="165"/>
          <ac:spMkLst>
            <pc:docMk/>
            <pc:sldMk cId="3143322698" sldId="4640"/>
            <ac:spMk id="29" creationId="{7FA49873-D00E-0984-958C-718D3E79AAE5}"/>
          </ac:spMkLst>
        </pc:spChg>
        <pc:spChg chg="mod">
          <ac:chgData name="Jagrit Khanna" userId="d4fa43fa-4abe-4d35-9d9a-736a10166904" providerId="ADAL" clId="{A222FC91-507D-4B63-A86D-64CADA6FCAE4}" dt="2024-05-21T10:02:56.136" v="2697" actId="165"/>
          <ac:spMkLst>
            <pc:docMk/>
            <pc:sldMk cId="3143322698" sldId="4640"/>
            <ac:spMk id="30" creationId="{E8040E72-CAE5-1528-43DA-3BD61ACBAAE2}"/>
          </ac:spMkLst>
        </pc:spChg>
        <pc:spChg chg="mod">
          <ac:chgData name="Jagrit Khanna" userId="d4fa43fa-4abe-4d35-9d9a-736a10166904" providerId="ADAL" clId="{A222FC91-507D-4B63-A86D-64CADA6FCAE4}" dt="2024-05-21T10:02:56.136" v="2697" actId="165"/>
          <ac:spMkLst>
            <pc:docMk/>
            <pc:sldMk cId="3143322698" sldId="4640"/>
            <ac:spMk id="32" creationId="{87023F82-1C95-725B-B8E9-2E42A573F1A4}"/>
          </ac:spMkLst>
        </pc:spChg>
        <pc:spChg chg="mod">
          <ac:chgData name="Jagrit Khanna" userId="d4fa43fa-4abe-4d35-9d9a-736a10166904" providerId="ADAL" clId="{A222FC91-507D-4B63-A86D-64CADA6FCAE4}" dt="2024-05-21T10:02:56.136" v="2697" actId="165"/>
          <ac:spMkLst>
            <pc:docMk/>
            <pc:sldMk cId="3143322698" sldId="4640"/>
            <ac:spMk id="33" creationId="{0D98A1D0-082C-C625-2C16-41EA0AE9B00E}"/>
          </ac:spMkLst>
        </pc:spChg>
        <pc:spChg chg="del">
          <ac:chgData name="Jagrit Khanna" userId="d4fa43fa-4abe-4d35-9d9a-736a10166904" providerId="ADAL" clId="{A222FC91-507D-4B63-A86D-64CADA6FCAE4}" dt="2024-05-21T10:01:39.407" v="2644" actId="478"/>
          <ac:spMkLst>
            <pc:docMk/>
            <pc:sldMk cId="3143322698" sldId="4640"/>
            <ac:spMk id="44" creationId="{2EAC481D-F6B5-A5EC-0A06-E96848984E00}"/>
          </ac:spMkLst>
        </pc:spChg>
        <pc:grpChg chg="add del mod">
          <ac:chgData name="Jagrit Khanna" userId="d4fa43fa-4abe-4d35-9d9a-736a10166904" providerId="ADAL" clId="{A222FC91-507D-4B63-A86D-64CADA6FCAE4}" dt="2024-05-21T10:02:56.136" v="2697" actId="165"/>
          <ac:grpSpMkLst>
            <pc:docMk/>
            <pc:sldMk cId="3143322698" sldId="4640"/>
            <ac:grpSpMk id="2" creationId="{AA26E55D-D853-C579-3148-97CC93F15326}"/>
          </ac:grpSpMkLst>
        </pc:grpChg>
        <pc:grpChg chg="mod topLvl">
          <ac:chgData name="Jagrit Khanna" userId="d4fa43fa-4abe-4d35-9d9a-736a10166904" providerId="ADAL" clId="{A222FC91-507D-4B63-A86D-64CADA6FCAE4}" dt="2024-05-21T10:02:56.136" v="2697" actId="165"/>
          <ac:grpSpMkLst>
            <pc:docMk/>
            <pc:sldMk cId="3143322698" sldId="4640"/>
            <ac:grpSpMk id="7" creationId="{3C579FF6-685A-B96E-999E-6EABBD92E424}"/>
          </ac:grpSpMkLst>
        </pc:grpChg>
        <pc:grpChg chg="mod topLvl">
          <ac:chgData name="Jagrit Khanna" userId="d4fa43fa-4abe-4d35-9d9a-736a10166904" providerId="ADAL" clId="{A222FC91-507D-4B63-A86D-64CADA6FCAE4}" dt="2024-05-21T10:02:56.136" v="2697" actId="165"/>
          <ac:grpSpMkLst>
            <pc:docMk/>
            <pc:sldMk cId="3143322698" sldId="4640"/>
            <ac:grpSpMk id="8" creationId="{429F49D0-8497-6267-EE85-75E8A00FA91A}"/>
          </ac:grpSpMkLst>
        </pc:grpChg>
        <pc:grpChg chg="mod topLvl">
          <ac:chgData name="Jagrit Khanna" userId="d4fa43fa-4abe-4d35-9d9a-736a10166904" providerId="ADAL" clId="{A222FC91-507D-4B63-A86D-64CADA6FCAE4}" dt="2024-05-21T10:02:56.136" v="2697" actId="165"/>
          <ac:grpSpMkLst>
            <pc:docMk/>
            <pc:sldMk cId="3143322698" sldId="4640"/>
            <ac:grpSpMk id="10" creationId="{4C996F84-20A7-BA0B-7C18-E747E0DDDA7A}"/>
          </ac:grpSpMkLst>
        </pc:grpChg>
        <pc:grpChg chg="del">
          <ac:chgData name="Jagrit Khanna" userId="d4fa43fa-4abe-4d35-9d9a-736a10166904" providerId="ADAL" clId="{A222FC91-507D-4B63-A86D-64CADA6FCAE4}" dt="2024-05-21T10:01:39.407" v="2644" actId="478"/>
          <ac:grpSpMkLst>
            <pc:docMk/>
            <pc:sldMk cId="3143322698" sldId="4640"/>
            <ac:grpSpMk id="57" creationId="{6080282D-831A-4EFE-C224-E815B89DDA6D}"/>
          </ac:grpSpMkLst>
        </pc:grpChg>
        <pc:graphicFrameChg chg="del">
          <ac:chgData name="Jagrit Khanna" userId="d4fa43fa-4abe-4d35-9d9a-736a10166904" providerId="ADAL" clId="{A222FC91-507D-4B63-A86D-64CADA6FCAE4}" dt="2024-05-21T10:01:39.407" v="2644" actId="478"/>
          <ac:graphicFrameMkLst>
            <pc:docMk/>
            <pc:sldMk cId="3143322698" sldId="4640"/>
            <ac:graphicFrameMk id="31" creationId="{CEA8171A-5EF3-CFD7-BDCA-794B53030DB1}"/>
          </ac:graphicFrameMkLst>
        </pc:graphicFrameChg>
        <pc:cxnChg chg="mod topLvl">
          <ac:chgData name="Jagrit Khanna" userId="d4fa43fa-4abe-4d35-9d9a-736a10166904" providerId="ADAL" clId="{A222FC91-507D-4B63-A86D-64CADA6FCAE4}" dt="2024-05-21T10:02:56.136" v="2697" actId="165"/>
          <ac:cxnSpMkLst>
            <pc:docMk/>
            <pc:sldMk cId="3143322698" sldId="4640"/>
            <ac:cxnSpMk id="14" creationId="{7ED0ACFC-C8F6-C5AA-03AE-C4E7B30F0810}"/>
          </ac:cxnSpMkLst>
        </pc:cxnChg>
        <pc:cxnChg chg="mod topLvl">
          <ac:chgData name="Jagrit Khanna" userId="d4fa43fa-4abe-4d35-9d9a-736a10166904" providerId="ADAL" clId="{A222FC91-507D-4B63-A86D-64CADA6FCAE4}" dt="2024-05-21T10:02:56.136" v="2697" actId="165"/>
          <ac:cxnSpMkLst>
            <pc:docMk/>
            <pc:sldMk cId="3143322698" sldId="4640"/>
            <ac:cxnSpMk id="18" creationId="{5339DB10-08ED-3286-4F65-55891EA95C65}"/>
          </ac:cxnSpMkLst>
        </pc:cxnChg>
        <pc:cxnChg chg="mod topLvl">
          <ac:chgData name="Jagrit Khanna" userId="d4fa43fa-4abe-4d35-9d9a-736a10166904" providerId="ADAL" clId="{A222FC91-507D-4B63-A86D-64CADA6FCAE4}" dt="2024-05-21T10:02:56.136" v="2697" actId="165"/>
          <ac:cxnSpMkLst>
            <pc:docMk/>
            <pc:sldMk cId="3143322698" sldId="4640"/>
            <ac:cxnSpMk id="22" creationId="{59A53E8E-D8DC-6C4C-453F-F1125753B6BF}"/>
          </ac:cxnSpMkLst>
        </pc:cxnChg>
      </pc:sldChg>
      <pc:sldChg chg="addSp delSp modSp add mod ord">
        <pc:chgData name="Jagrit Khanna" userId="d4fa43fa-4abe-4d35-9d9a-736a10166904" providerId="ADAL" clId="{A222FC91-507D-4B63-A86D-64CADA6FCAE4}" dt="2024-05-21T10:41:01.993" v="3099" actId="1076"/>
        <pc:sldMkLst>
          <pc:docMk/>
          <pc:sldMk cId="2564808192" sldId="4641"/>
        </pc:sldMkLst>
        <pc:spChg chg="del">
          <ac:chgData name="Jagrit Khanna" userId="d4fa43fa-4abe-4d35-9d9a-736a10166904" providerId="ADAL" clId="{A222FC91-507D-4B63-A86D-64CADA6FCAE4}" dt="2024-05-21T10:31:43.117" v="2923" actId="478"/>
          <ac:spMkLst>
            <pc:docMk/>
            <pc:sldMk cId="2564808192" sldId="4641"/>
            <ac:spMk id="2" creationId="{1A27AC24-B16B-4DE5-64DA-F47514C6CCB3}"/>
          </ac:spMkLst>
        </pc:spChg>
        <pc:spChg chg="mod topLvl">
          <ac:chgData name="Jagrit Khanna" userId="d4fa43fa-4abe-4d35-9d9a-736a10166904" providerId="ADAL" clId="{A222FC91-507D-4B63-A86D-64CADA6FCAE4}" dt="2024-05-21T10:39:48.344" v="3030" actId="1076"/>
          <ac:spMkLst>
            <pc:docMk/>
            <pc:sldMk cId="2564808192" sldId="4641"/>
            <ac:spMk id="4" creationId="{29F62DEE-E869-AE16-D631-F8EB08D873EA}"/>
          </ac:spMkLst>
        </pc:spChg>
        <pc:spChg chg="mod topLvl">
          <ac:chgData name="Jagrit Khanna" userId="d4fa43fa-4abe-4d35-9d9a-736a10166904" providerId="ADAL" clId="{A222FC91-507D-4B63-A86D-64CADA6FCAE4}" dt="2024-05-21T10:39:46.068" v="3029" actId="1076"/>
          <ac:spMkLst>
            <pc:docMk/>
            <pc:sldMk cId="2564808192" sldId="4641"/>
            <ac:spMk id="7" creationId="{64ACEE4A-A56B-5FF9-7C98-1AC2EB5148E6}"/>
          </ac:spMkLst>
        </pc:spChg>
        <pc:spChg chg="mod">
          <ac:chgData name="Jagrit Khanna" userId="d4fa43fa-4abe-4d35-9d9a-736a10166904" providerId="ADAL" clId="{A222FC91-507D-4B63-A86D-64CADA6FCAE4}" dt="2024-05-21T10:38:54.224" v="3024" actId="13926"/>
          <ac:spMkLst>
            <pc:docMk/>
            <pc:sldMk cId="2564808192" sldId="4641"/>
            <ac:spMk id="8" creationId="{44F46627-6288-E583-C418-E984C3BFF94B}"/>
          </ac:spMkLst>
        </pc:spChg>
        <pc:spChg chg="mod topLvl">
          <ac:chgData name="Jagrit Khanna" userId="d4fa43fa-4abe-4d35-9d9a-736a10166904" providerId="ADAL" clId="{A222FC91-507D-4B63-A86D-64CADA6FCAE4}" dt="2024-05-21T10:34:36.168" v="3003" actId="255"/>
          <ac:spMkLst>
            <pc:docMk/>
            <pc:sldMk cId="2564808192" sldId="4641"/>
            <ac:spMk id="10" creationId="{5D6D782B-FFA8-CA97-BE78-A1C0414644F7}"/>
          </ac:spMkLst>
        </pc:spChg>
        <pc:spChg chg="mod topLvl">
          <ac:chgData name="Jagrit Khanna" userId="d4fa43fa-4abe-4d35-9d9a-736a10166904" providerId="ADAL" clId="{A222FC91-507D-4B63-A86D-64CADA6FCAE4}" dt="2024-05-21T10:34:36.168" v="3003" actId="255"/>
          <ac:spMkLst>
            <pc:docMk/>
            <pc:sldMk cId="2564808192" sldId="4641"/>
            <ac:spMk id="11" creationId="{F45F245C-2DDC-02D6-6A23-DE98F99FBE1A}"/>
          </ac:spMkLst>
        </pc:spChg>
        <pc:spChg chg="mod topLvl">
          <ac:chgData name="Jagrit Khanna" userId="d4fa43fa-4abe-4d35-9d9a-736a10166904" providerId="ADAL" clId="{A222FC91-507D-4B63-A86D-64CADA6FCAE4}" dt="2024-05-21T10:36:36.418" v="3021" actId="1076"/>
          <ac:spMkLst>
            <pc:docMk/>
            <pc:sldMk cId="2564808192" sldId="4641"/>
            <ac:spMk id="12" creationId="{FEBC9F32-DD4C-83C1-CF0C-41D541AE4DC0}"/>
          </ac:spMkLst>
        </pc:spChg>
        <pc:spChg chg="del">
          <ac:chgData name="Jagrit Khanna" userId="d4fa43fa-4abe-4d35-9d9a-736a10166904" providerId="ADAL" clId="{A222FC91-507D-4B63-A86D-64CADA6FCAE4}" dt="2024-05-21T10:31:57.651" v="2928" actId="478"/>
          <ac:spMkLst>
            <pc:docMk/>
            <pc:sldMk cId="2564808192" sldId="4641"/>
            <ac:spMk id="15" creationId="{2A93440C-4922-DEE8-65F3-C0433D3EEB5D}"/>
          </ac:spMkLst>
        </pc:spChg>
        <pc:spChg chg="del">
          <ac:chgData name="Jagrit Khanna" userId="d4fa43fa-4abe-4d35-9d9a-736a10166904" providerId="ADAL" clId="{A222FC91-507D-4B63-A86D-64CADA6FCAE4}" dt="2024-05-21T10:31:39.860" v="2922" actId="478"/>
          <ac:spMkLst>
            <pc:docMk/>
            <pc:sldMk cId="2564808192" sldId="4641"/>
            <ac:spMk id="17" creationId="{F7717B9F-FBA9-9066-02E4-5CA3928D824B}"/>
          </ac:spMkLst>
        </pc:spChg>
        <pc:spChg chg="del">
          <ac:chgData name="Jagrit Khanna" userId="d4fa43fa-4abe-4d35-9d9a-736a10166904" providerId="ADAL" clId="{A222FC91-507D-4B63-A86D-64CADA6FCAE4}" dt="2024-05-21T10:31:39.860" v="2922" actId="478"/>
          <ac:spMkLst>
            <pc:docMk/>
            <pc:sldMk cId="2564808192" sldId="4641"/>
            <ac:spMk id="18" creationId="{0DB35899-1286-A129-6F30-B2103FA61591}"/>
          </ac:spMkLst>
        </pc:spChg>
        <pc:spChg chg="del">
          <ac:chgData name="Jagrit Khanna" userId="d4fa43fa-4abe-4d35-9d9a-736a10166904" providerId="ADAL" clId="{A222FC91-507D-4B63-A86D-64CADA6FCAE4}" dt="2024-05-21T10:31:46.356" v="2924" actId="478"/>
          <ac:spMkLst>
            <pc:docMk/>
            <pc:sldMk cId="2564808192" sldId="4641"/>
            <ac:spMk id="20" creationId="{48C1C8E9-EC07-9B46-715C-69FE5FAF664D}"/>
          </ac:spMkLst>
        </pc:spChg>
        <pc:spChg chg="add mod topLvl">
          <ac:chgData name="Jagrit Khanna" userId="d4fa43fa-4abe-4d35-9d9a-736a10166904" providerId="ADAL" clId="{A222FC91-507D-4B63-A86D-64CADA6FCAE4}" dt="2024-05-21T10:34:36.168" v="3003" actId="255"/>
          <ac:spMkLst>
            <pc:docMk/>
            <pc:sldMk cId="2564808192" sldId="4641"/>
            <ac:spMk id="27" creationId="{F670F570-42C7-63D9-4AAF-078BC99FAF5F}"/>
          </ac:spMkLst>
        </pc:spChg>
        <pc:spChg chg="add mod topLvl">
          <ac:chgData name="Jagrit Khanna" userId="d4fa43fa-4abe-4d35-9d9a-736a10166904" providerId="ADAL" clId="{A222FC91-507D-4B63-A86D-64CADA6FCAE4}" dt="2024-05-21T10:34:36.168" v="3003" actId="255"/>
          <ac:spMkLst>
            <pc:docMk/>
            <pc:sldMk cId="2564808192" sldId="4641"/>
            <ac:spMk id="28" creationId="{6E5ECAEA-82F0-3A9A-3220-E2951B8770C1}"/>
          </ac:spMkLst>
        </pc:spChg>
        <pc:spChg chg="del">
          <ac:chgData name="Jagrit Khanna" userId="d4fa43fa-4abe-4d35-9d9a-736a10166904" providerId="ADAL" clId="{A222FC91-507D-4B63-A86D-64CADA6FCAE4}" dt="2024-05-21T10:31:46.356" v="2924" actId="478"/>
          <ac:spMkLst>
            <pc:docMk/>
            <pc:sldMk cId="2564808192" sldId="4641"/>
            <ac:spMk id="31" creationId="{216E7C85-0BF5-385C-BCFA-F8AF85283E92}"/>
          </ac:spMkLst>
        </pc:spChg>
        <pc:spChg chg="mod topLvl">
          <ac:chgData name="Jagrit Khanna" userId="d4fa43fa-4abe-4d35-9d9a-736a10166904" providerId="ADAL" clId="{A222FC91-507D-4B63-A86D-64CADA6FCAE4}" dt="2024-05-21T10:36:45.675" v="3023" actId="1076"/>
          <ac:spMkLst>
            <pc:docMk/>
            <pc:sldMk cId="2564808192" sldId="4641"/>
            <ac:spMk id="33" creationId="{103AA1EA-8444-48CD-0566-FE66CEC11F05}"/>
          </ac:spMkLst>
        </pc:spChg>
        <pc:spChg chg="mod topLvl">
          <ac:chgData name="Jagrit Khanna" userId="d4fa43fa-4abe-4d35-9d9a-736a10166904" providerId="ADAL" clId="{A222FC91-507D-4B63-A86D-64CADA6FCAE4}" dt="2024-05-21T10:34:36.168" v="3003" actId="255"/>
          <ac:spMkLst>
            <pc:docMk/>
            <pc:sldMk cId="2564808192" sldId="4641"/>
            <ac:spMk id="51" creationId="{21F3369D-9152-F1E7-A3EA-2003710EC0B5}"/>
          </ac:spMkLst>
        </pc:spChg>
        <pc:spChg chg="mod">
          <ac:chgData name="Jagrit Khanna" userId="d4fa43fa-4abe-4d35-9d9a-736a10166904" providerId="ADAL" clId="{A222FC91-507D-4B63-A86D-64CADA6FCAE4}" dt="2024-05-21T10:39:34.358" v="3026"/>
          <ac:spMkLst>
            <pc:docMk/>
            <pc:sldMk cId="2564808192" sldId="4641"/>
            <ac:spMk id="73" creationId="{2727746C-65EB-2E3A-E8B0-51856D2701B3}"/>
          </ac:spMkLst>
        </pc:spChg>
        <pc:spChg chg="mod">
          <ac:chgData name="Jagrit Khanna" userId="d4fa43fa-4abe-4d35-9d9a-736a10166904" providerId="ADAL" clId="{A222FC91-507D-4B63-A86D-64CADA6FCAE4}" dt="2024-05-21T10:39:34.358" v="3026"/>
          <ac:spMkLst>
            <pc:docMk/>
            <pc:sldMk cId="2564808192" sldId="4641"/>
            <ac:spMk id="77" creationId="{BFE0FBF6-4EBB-30F9-F548-8D443C9C7F8B}"/>
          </ac:spMkLst>
        </pc:spChg>
        <pc:spChg chg="mod">
          <ac:chgData name="Jagrit Khanna" userId="d4fa43fa-4abe-4d35-9d9a-736a10166904" providerId="ADAL" clId="{A222FC91-507D-4B63-A86D-64CADA6FCAE4}" dt="2024-05-21T10:39:34.358" v="3026"/>
          <ac:spMkLst>
            <pc:docMk/>
            <pc:sldMk cId="2564808192" sldId="4641"/>
            <ac:spMk id="78" creationId="{F1DFFFC4-BE20-257A-DDBF-DC8FADE14A15}"/>
          </ac:spMkLst>
        </pc:spChg>
        <pc:spChg chg="mod">
          <ac:chgData name="Jagrit Khanna" userId="d4fa43fa-4abe-4d35-9d9a-736a10166904" providerId="ADAL" clId="{A222FC91-507D-4B63-A86D-64CADA6FCAE4}" dt="2024-05-21T10:39:34.358" v="3026"/>
          <ac:spMkLst>
            <pc:docMk/>
            <pc:sldMk cId="2564808192" sldId="4641"/>
            <ac:spMk id="79" creationId="{7E10B628-CF3E-60EE-9AEF-26C6A9E6CE89}"/>
          </ac:spMkLst>
        </pc:spChg>
        <pc:spChg chg="mod">
          <ac:chgData name="Jagrit Khanna" userId="d4fa43fa-4abe-4d35-9d9a-736a10166904" providerId="ADAL" clId="{A222FC91-507D-4B63-A86D-64CADA6FCAE4}" dt="2024-05-21T10:39:34.358" v="3026"/>
          <ac:spMkLst>
            <pc:docMk/>
            <pc:sldMk cId="2564808192" sldId="4641"/>
            <ac:spMk id="80" creationId="{E352AB90-47FC-1B5E-0617-96653411D5F1}"/>
          </ac:spMkLst>
        </pc:spChg>
        <pc:spChg chg="mod">
          <ac:chgData name="Jagrit Khanna" userId="d4fa43fa-4abe-4d35-9d9a-736a10166904" providerId="ADAL" clId="{A222FC91-507D-4B63-A86D-64CADA6FCAE4}" dt="2024-05-21T10:39:34.358" v="3026"/>
          <ac:spMkLst>
            <pc:docMk/>
            <pc:sldMk cId="2564808192" sldId="4641"/>
            <ac:spMk id="81" creationId="{B99E153C-2D4A-02BF-7150-7E059608AE0A}"/>
          </ac:spMkLst>
        </pc:spChg>
        <pc:spChg chg="mod">
          <ac:chgData name="Jagrit Khanna" userId="d4fa43fa-4abe-4d35-9d9a-736a10166904" providerId="ADAL" clId="{A222FC91-507D-4B63-A86D-64CADA6FCAE4}" dt="2024-05-21T10:39:34.358" v="3026"/>
          <ac:spMkLst>
            <pc:docMk/>
            <pc:sldMk cId="2564808192" sldId="4641"/>
            <ac:spMk id="82" creationId="{05FE985F-4166-80A6-5F30-023AE3A87373}"/>
          </ac:spMkLst>
        </pc:spChg>
        <pc:spChg chg="mod">
          <ac:chgData name="Jagrit Khanna" userId="d4fa43fa-4abe-4d35-9d9a-736a10166904" providerId="ADAL" clId="{A222FC91-507D-4B63-A86D-64CADA6FCAE4}" dt="2024-05-21T10:39:34.358" v="3026"/>
          <ac:spMkLst>
            <pc:docMk/>
            <pc:sldMk cId="2564808192" sldId="4641"/>
            <ac:spMk id="84" creationId="{5A02469C-0281-D56E-D217-234812BD034F}"/>
          </ac:spMkLst>
        </pc:spChg>
        <pc:spChg chg="mod">
          <ac:chgData name="Jagrit Khanna" userId="d4fa43fa-4abe-4d35-9d9a-736a10166904" providerId="ADAL" clId="{A222FC91-507D-4B63-A86D-64CADA6FCAE4}" dt="2024-05-21T10:39:34.358" v="3026"/>
          <ac:spMkLst>
            <pc:docMk/>
            <pc:sldMk cId="2564808192" sldId="4641"/>
            <ac:spMk id="85" creationId="{02D02F71-BFD6-5C2A-FA4B-55AD62A84591}"/>
          </ac:spMkLst>
        </pc:spChg>
        <pc:spChg chg="mod">
          <ac:chgData name="Jagrit Khanna" userId="d4fa43fa-4abe-4d35-9d9a-736a10166904" providerId="ADAL" clId="{A222FC91-507D-4B63-A86D-64CADA6FCAE4}" dt="2024-05-21T10:39:34.358" v="3026"/>
          <ac:spMkLst>
            <pc:docMk/>
            <pc:sldMk cId="2564808192" sldId="4641"/>
            <ac:spMk id="87" creationId="{B4815CF0-BFF9-D0A3-7128-5EBBB851FF24}"/>
          </ac:spMkLst>
        </pc:spChg>
        <pc:spChg chg="mod">
          <ac:chgData name="Jagrit Khanna" userId="d4fa43fa-4abe-4d35-9d9a-736a10166904" providerId="ADAL" clId="{A222FC91-507D-4B63-A86D-64CADA6FCAE4}" dt="2024-05-21T10:39:34.358" v="3026"/>
          <ac:spMkLst>
            <pc:docMk/>
            <pc:sldMk cId="2564808192" sldId="4641"/>
            <ac:spMk id="88" creationId="{AD25FEDC-EDD6-674B-0A0C-81424FA3D383}"/>
          </ac:spMkLst>
        </pc:spChg>
        <pc:spChg chg="mod">
          <ac:chgData name="Jagrit Khanna" userId="d4fa43fa-4abe-4d35-9d9a-736a10166904" providerId="ADAL" clId="{A222FC91-507D-4B63-A86D-64CADA6FCAE4}" dt="2024-05-21T10:39:34.358" v="3026"/>
          <ac:spMkLst>
            <pc:docMk/>
            <pc:sldMk cId="2564808192" sldId="4641"/>
            <ac:spMk id="89" creationId="{D8B7B115-8D3F-6B87-37C1-830088C19394}"/>
          </ac:spMkLst>
        </pc:spChg>
        <pc:spChg chg="mod">
          <ac:chgData name="Jagrit Khanna" userId="d4fa43fa-4abe-4d35-9d9a-736a10166904" providerId="ADAL" clId="{A222FC91-507D-4B63-A86D-64CADA6FCAE4}" dt="2024-05-21T10:39:34.358" v="3026"/>
          <ac:spMkLst>
            <pc:docMk/>
            <pc:sldMk cId="2564808192" sldId="4641"/>
            <ac:spMk id="90" creationId="{BEA9063F-4255-4068-A4DC-1B79AE2C9746}"/>
          </ac:spMkLst>
        </pc:spChg>
        <pc:spChg chg="mod">
          <ac:chgData name="Jagrit Khanna" userId="d4fa43fa-4abe-4d35-9d9a-736a10166904" providerId="ADAL" clId="{A222FC91-507D-4B63-A86D-64CADA6FCAE4}" dt="2024-05-21T10:39:34.358" v="3026"/>
          <ac:spMkLst>
            <pc:docMk/>
            <pc:sldMk cId="2564808192" sldId="4641"/>
            <ac:spMk id="91" creationId="{4F1082E2-3CF1-4915-6ADA-869347AE6006}"/>
          </ac:spMkLst>
        </pc:spChg>
        <pc:spChg chg="mod">
          <ac:chgData name="Jagrit Khanna" userId="d4fa43fa-4abe-4d35-9d9a-736a10166904" providerId="ADAL" clId="{A222FC91-507D-4B63-A86D-64CADA6FCAE4}" dt="2024-05-21T10:39:34.358" v="3026"/>
          <ac:spMkLst>
            <pc:docMk/>
            <pc:sldMk cId="2564808192" sldId="4641"/>
            <ac:spMk id="92" creationId="{AA702E3D-6338-112C-1D9C-ACE6C560E90B}"/>
          </ac:spMkLst>
        </pc:spChg>
        <pc:spChg chg="mod">
          <ac:chgData name="Jagrit Khanna" userId="d4fa43fa-4abe-4d35-9d9a-736a10166904" providerId="ADAL" clId="{A222FC91-507D-4B63-A86D-64CADA6FCAE4}" dt="2024-05-21T10:39:34.358" v="3026"/>
          <ac:spMkLst>
            <pc:docMk/>
            <pc:sldMk cId="2564808192" sldId="4641"/>
            <ac:spMk id="93" creationId="{DF99E827-0CCD-DA2D-8070-314800E7E434}"/>
          </ac:spMkLst>
        </pc:spChg>
        <pc:spChg chg="mod">
          <ac:chgData name="Jagrit Khanna" userId="d4fa43fa-4abe-4d35-9d9a-736a10166904" providerId="ADAL" clId="{A222FC91-507D-4B63-A86D-64CADA6FCAE4}" dt="2024-05-21T10:39:34.358" v="3026"/>
          <ac:spMkLst>
            <pc:docMk/>
            <pc:sldMk cId="2564808192" sldId="4641"/>
            <ac:spMk id="94" creationId="{7E45F70B-7D49-D599-0BE9-39378E1AC1DD}"/>
          </ac:spMkLst>
        </pc:spChg>
        <pc:spChg chg="mod">
          <ac:chgData name="Jagrit Khanna" userId="d4fa43fa-4abe-4d35-9d9a-736a10166904" providerId="ADAL" clId="{A222FC91-507D-4B63-A86D-64CADA6FCAE4}" dt="2024-05-21T10:39:34.358" v="3026"/>
          <ac:spMkLst>
            <pc:docMk/>
            <pc:sldMk cId="2564808192" sldId="4641"/>
            <ac:spMk id="95" creationId="{021943D6-5E2F-77C6-718A-F1E35A49BFF0}"/>
          </ac:spMkLst>
        </pc:spChg>
        <pc:spChg chg="mod">
          <ac:chgData name="Jagrit Khanna" userId="d4fa43fa-4abe-4d35-9d9a-736a10166904" providerId="ADAL" clId="{A222FC91-507D-4B63-A86D-64CADA6FCAE4}" dt="2024-05-21T10:39:34.358" v="3026"/>
          <ac:spMkLst>
            <pc:docMk/>
            <pc:sldMk cId="2564808192" sldId="4641"/>
            <ac:spMk id="96" creationId="{18FE6413-D555-BE9F-024B-14DE71CADDEC}"/>
          </ac:spMkLst>
        </pc:spChg>
        <pc:spChg chg="mod">
          <ac:chgData name="Jagrit Khanna" userId="d4fa43fa-4abe-4d35-9d9a-736a10166904" providerId="ADAL" clId="{A222FC91-507D-4B63-A86D-64CADA6FCAE4}" dt="2024-05-21T10:39:34.358" v="3026"/>
          <ac:spMkLst>
            <pc:docMk/>
            <pc:sldMk cId="2564808192" sldId="4641"/>
            <ac:spMk id="100" creationId="{A67EE050-1666-A7ED-5A7E-91A37E4B421C}"/>
          </ac:spMkLst>
        </pc:spChg>
        <pc:spChg chg="mod">
          <ac:chgData name="Jagrit Khanna" userId="d4fa43fa-4abe-4d35-9d9a-736a10166904" providerId="ADAL" clId="{A222FC91-507D-4B63-A86D-64CADA6FCAE4}" dt="2024-05-21T10:39:34.358" v="3026"/>
          <ac:spMkLst>
            <pc:docMk/>
            <pc:sldMk cId="2564808192" sldId="4641"/>
            <ac:spMk id="101" creationId="{75BB5933-D4E5-1266-8104-EDA3C74C48B9}"/>
          </ac:spMkLst>
        </pc:spChg>
        <pc:spChg chg="mod">
          <ac:chgData name="Jagrit Khanna" userId="d4fa43fa-4abe-4d35-9d9a-736a10166904" providerId="ADAL" clId="{A222FC91-507D-4B63-A86D-64CADA6FCAE4}" dt="2024-05-21T10:39:34.358" v="3026"/>
          <ac:spMkLst>
            <pc:docMk/>
            <pc:sldMk cId="2564808192" sldId="4641"/>
            <ac:spMk id="102" creationId="{C13AAFE2-4D67-32D1-ADD0-DC4EADBCF809}"/>
          </ac:spMkLst>
        </pc:spChg>
        <pc:spChg chg="mod">
          <ac:chgData name="Jagrit Khanna" userId="d4fa43fa-4abe-4d35-9d9a-736a10166904" providerId="ADAL" clId="{A222FC91-507D-4B63-A86D-64CADA6FCAE4}" dt="2024-05-21T10:39:34.358" v="3026"/>
          <ac:spMkLst>
            <pc:docMk/>
            <pc:sldMk cId="2564808192" sldId="4641"/>
            <ac:spMk id="103" creationId="{242F68DD-07F1-4535-8843-7A7F871D2832}"/>
          </ac:spMkLst>
        </pc:spChg>
        <pc:spChg chg="mod">
          <ac:chgData name="Jagrit Khanna" userId="d4fa43fa-4abe-4d35-9d9a-736a10166904" providerId="ADAL" clId="{A222FC91-507D-4B63-A86D-64CADA6FCAE4}" dt="2024-05-21T10:39:34.358" v="3026"/>
          <ac:spMkLst>
            <pc:docMk/>
            <pc:sldMk cId="2564808192" sldId="4641"/>
            <ac:spMk id="104" creationId="{63ED8539-61C6-1801-CA76-73E955363C35}"/>
          </ac:spMkLst>
        </pc:spChg>
        <pc:spChg chg="mod">
          <ac:chgData name="Jagrit Khanna" userId="d4fa43fa-4abe-4d35-9d9a-736a10166904" providerId="ADAL" clId="{A222FC91-507D-4B63-A86D-64CADA6FCAE4}" dt="2024-05-21T10:39:34.358" v="3026"/>
          <ac:spMkLst>
            <pc:docMk/>
            <pc:sldMk cId="2564808192" sldId="4641"/>
            <ac:spMk id="105" creationId="{E1799D7C-F3DE-AFED-B8D5-D09610E3A8F7}"/>
          </ac:spMkLst>
        </pc:spChg>
        <pc:spChg chg="mod">
          <ac:chgData name="Jagrit Khanna" userId="d4fa43fa-4abe-4d35-9d9a-736a10166904" providerId="ADAL" clId="{A222FC91-507D-4B63-A86D-64CADA6FCAE4}" dt="2024-05-21T10:39:34.358" v="3026"/>
          <ac:spMkLst>
            <pc:docMk/>
            <pc:sldMk cId="2564808192" sldId="4641"/>
            <ac:spMk id="106" creationId="{8B8243BA-78B1-ADF2-4625-73470B400B56}"/>
          </ac:spMkLst>
        </pc:spChg>
        <pc:spChg chg="mod">
          <ac:chgData name="Jagrit Khanna" userId="d4fa43fa-4abe-4d35-9d9a-736a10166904" providerId="ADAL" clId="{A222FC91-507D-4B63-A86D-64CADA6FCAE4}" dt="2024-05-21T10:39:34.358" v="3026"/>
          <ac:spMkLst>
            <pc:docMk/>
            <pc:sldMk cId="2564808192" sldId="4641"/>
            <ac:spMk id="107" creationId="{8CE9F9F2-4BA0-DCAA-3468-7998C007C24D}"/>
          </ac:spMkLst>
        </pc:spChg>
        <pc:spChg chg="mod">
          <ac:chgData name="Jagrit Khanna" userId="d4fa43fa-4abe-4d35-9d9a-736a10166904" providerId="ADAL" clId="{A222FC91-507D-4B63-A86D-64CADA6FCAE4}" dt="2024-05-21T10:39:34.358" v="3026"/>
          <ac:spMkLst>
            <pc:docMk/>
            <pc:sldMk cId="2564808192" sldId="4641"/>
            <ac:spMk id="108" creationId="{29BD9595-E1D4-EF43-6647-83B94E675C55}"/>
          </ac:spMkLst>
        </pc:spChg>
        <pc:spChg chg="mod">
          <ac:chgData name="Jagrit Khanna" userId="d4fa43fa-4abe-4d35-9d9a-736a10166904" providerId="ADAL" clId="{A222FC91-507D-4B63-A86D-64CADA6FCAE4}" dt="2024-05-21T10:39:34.358" v="3026"/>
          <ac:spMkLst>
            <pc:docMk/>
            <pc:sldMk cId="2564808192" sldId="4641"/>
            <ac:spMk id="109" creationId="{41B52317-CBFD-5881-CB8A-575204385324}"/>
          </ac:spMkLst>
        </pc:spChg>
        <pc:spChg chg="mod">
          <ac:chgData name="Jagrit Khanna" userId="d4fa43fa-4abe-4d35-9d9a-736a10166904" providerId="ADAL" clId="{A222FC91-507D-4B63-A86D-64CADA6FCAE4}" dt="2024-05-21T10:39:34.358" v="3026"/>
          <ac:spMkLst>
            <pc:docMk/>
            <pc:sldMk cId="2564808192" sldId="4641"/>
            <ac:spMk id="110" creationId="{E1A673E5-775D-ADC1-315E-663CE08906ED}"/>
          </ac:spMkLst>
        </pc:spChg>
        <pc:spChg chg="mod">
          <ac:chgData name="Jagrit Khanna" userId="d4fa43fa-4abe-4d35-9d9a-736a10166904" providerId="ADAL" clId="{A222FC91-507D-4B63-A86D-64CADA6FCAE4}" dt="2024-05-21T10:39:34.358" v="3026"/>
          <ac:spMkLst>
            <pc:docMk/>
            <pc:sldMk cId="2564808192" sldId="4641"/>
            <ac:spMk id="111" creationId="{CBB78D9D-DC83-A1BC-76F7-1A628261A568}"/>
          </ac:spMkLst>
        </pc:spChg>
        <pc:spChg chg="mod">
          <ac:chgData name="Jagrit Khanna" userId="d4fa43fa-4abe-4d35-9d9a-736a10166904" providerId="ADAL" clId="{A222FC91-507D-4B63-A86D-64CADA6FCAE4}" dt="2024-05-21T10:39:34.358" v="3026"/>
          <ac:spMkLst>
            <pc:docMk/>
            <pc:sldMk cId="2564808192" sldId="4641"/>
            <ac:spMk id="112" creationId="{602E82F7-AFC9-98E1-2ED5-BB7DD767650A}"/>
          </ac:spMkLst>
        </pc:spChg>
        <pc:spChg chg="mod">
          <ac:chgData name="Jagrit Khanna" userId="d4fa43fa-4abe-4d35-9d9a-736a10166904" providerId="ADAL" clId="{A222FC91-507D-4B63-A86D-64CADA6FCAE4}" dt="2024-05-21T10:39:34.358" v="3026"/>
          <ac:spMkLst>
            <pc:docMk/>
            <pc:sldMk cId="2564808192" sldId="4641"/>
            <ac:spMk id="113" creationId="{6149D79D-2A6A-D9F1-2707-0BE3BC1ECA51}"/>
          </ac:spMkLst>
        </pc:spChg>
        <pc:spChg chg="mod">
          <ac:chgData name="Jagrit Khanna" userId="d4fa43fa-4abe-4d35-9d9a-736a10166904" providerId="ADAL" clId="{A222FC91-507D-4B63-A86D-64CADA6FCAE4}" dt="2024-05-21T10:39:34.358" v="3026"/>
          <ac:spMkLst>
            <pc:docMk/>
            <pc:sldMk cId="2564808192" sldId="4641"/>
            <ac:spMk id="114" creationId="{31A6000D-E4D5-7FEB-6CD0-3C9B85857125}"/>
          </ac:spMkLst>
        </pc:spChg>
        <pc:spChg chg="mod">
          <ac:chgData name="Jagrit Khanna" userId="d4fa43fa-4abe-4d35-9d9a-736a10166904" providerId="ADAL" clId="{A222FC91-507D-4B63-A86D-64CADA6FCAE4}" dt="2024-05-21T10:39:34.358" v="3026"/>
          <ac:spMkLst>
            <pc:docMk/>
            <pc:sldMk cId="2564808192" sldId="4641"/>
            <ac:spMk id="115" creationId="{75754A2F-9BFC-3EBE-CA99-ED21F68CC0E7}"/>
          </ac:spMkLst>
        </pc:spChg>
        <pc:spChg chg="mod">
          <ac:chgData name="Jagrit Khanna" userId="d4fa43fa-4abe-4d35-9d9a-736a10166904" providerId="ADAL" clId="{A222FC91-507D-4B63-A86D-64CADA6FCAE4}" dt="2024-05-21T10:39:34.358" v="3026"/>
          <ac:spMkLst>
            <pc:docMk/>
            <pc:sldMk cId="2564808192" sldId="4641"/>
            <ac:spMk id="116" creationId="{CC2DDCD3-D393-2117-F22E-C3B23E5486B8}"/>
          </ac:spMkLst>
        </pc:spChg>
        <pc:spChg chg="mod">
          <ac:chgData name="Jagrit Khanna" userId="d4fa43fa-4abe-4d35-9d9a-736a10166904" providerId="ADAL" clId="{A222FC91-507D-4B63-A86D-64CADA6FCAE4}" dt="2024-05-21T10:39:34.358" v="3026"/>
          <ac:spMkLst>
            <pc:docMk/>
            <pc:sldMk cId="2564808192" sldId="4641"/>
            <ac:spMk id="117" creationId="{B94F45D9-DF06-2CDF-5F05-89B300D85EA3}"/>
          </ac:spMkLst>
        </pc:spChg>
        <pc:spChg chg="add mod">
          <ac:chgData name="Jagrit Khanna" userId="d4fa43fa-4abe-4d35-9d9a-736a10166904" providerId="ADAL" clId="{A222FC91-507D-4B63-A86D-64CADA6FCAE4}" dt="2024-05-21T10:40:13.357" v="3034" actId="1076"/>
          <ac:spMkLst>
            <pc:docMk/>
            <pc:sldMk cId="2564808192" sldId="4641"/>
            <ac:spMk id="118" creationId="{96FF6189-10FB-BDED-0314-E9B06E8D96FB}"/>
          </ac:spMkLst>
        </pc:spChg>
        <pc:spChg chg="add mod">
          <ac:chgData name="Jagrit Khanna" userId="d4fa43fa-4abe-4d35-9d9a-736a10166904" providerId="ADAL" clId="{A222FC91-507D-4B63-A86D-64CADA6FCAE4}" dt="2024-05-21T10:40:17.523" v="3036" actId="1076"/>
          <ac:spMkLst>
            <pc:docMk/>
            <pc:sldMk cId="2564808192" sldId="4641"/>
            <ac:spMk id="119" creationId="{A6D83FC8-4CE1-5FE2-2F27-75883A616F6A}"/>
          </ac:spMkLst>
        </pc:spChg>
        <pc:spChg chg="add mod">
          <ac:chgData name="Jagrit Khanna" userId="d4fa43fa-4abe-4d35-9d9a-736a10166904" providerId="ADAL" clId="{A222FC91-507D-4B63-A86D-64CADA6FCAE4}" dt="2024-05-21T10:40:40.108" v="3039" actId="20577"/>
          <ac:spMkLst>
            <pc:docMk/>
            <pc:sldMk cId="2564808192" sldId="4641"/>
            <ac:spMk id="120" creationId="{F589762F-FB41-6224-A61A-5D2C915074B0}"/>
          </ac:spMkLst>
        </pc:spChg>
        <pc:spChg chg="add mod">
          <ac:chgData name="Jagrit Khanna" userId="d4fa43fa-4abe-4d35-9d9a-736a10166904" providerId="ADAL" clId="{A222FC91-507D-4B63-A86D-64CADA6FCAE4}" dt="2024-05-21T10:41:01.993" v="3099" actId="1076"/>
          <ac:spMkLst>
            <pc:docMk/>
            <pc:sldMk cId="2564808192" sldId="4641"/>
            <ac:spMk id="121" creationId="{360CC30B-133B-93E6-F454-9AC151D7D3CD}"/>
          </ac:spMkLst>
        </pc:spChg>
        <pc:grpChg chg="add mod">
          <ac:chgData name="Jagrit Khanna" userId="d4fa43fa-4abe-4d35-9d9a-736a10166904" providerId="ADAL" clId="{A222FC91-507D-4B63-A86D-64CADA6FCAE4}" dt="2024-05-21T10:32:04.291" v="2931" actId="164"/>
          <ac:grpSpMkLst>
            <pc:docMk/>
            <pc:sldMk cId="2564808192" sldId="4641"/>
            <ac:grpSpMk id="5" creationId="{459978AA-B73A-D8CA-9B0B-B1699E43A2E4}"/>
          </ac:grpSpMkLst>
        </pc:grpChg>
        <pc:grpChg chg="add del mod">
          <ac:chgData name="Jagrit Khanna" userId="d4fa43fa-4abe-4d35-9d9a-736a10166904" providerId="ADAL" clId="{A222FC91-507D-4B63-A86D-64CADA6FCAE4}" dt="2024-05-21T10:33:32.361" v="2955" actId="165"/>
          <ac:grpSpMkLst>
            <pc:docMk/>
            <pc:sldMk cId="2564808192" sldId="4641"/>
            <ac:grpSpMk id="34" creationId="{C6DCB47A-B814-DD58-2E77-CB1FEDC5DC83}"/>
          </ac:grpSpMkLst>
        </pc:grpChg>
        <pc:grpChg chg="add del mod">
          <ac:chgData name="Jagrit Khanna" userId="d4fa43fa-4abe-4d35-9d9a-736a10166904" providerId="ADAL" clId="{A222FC91-507D-4B63-A86D-64CADA6FCAE4}" dt="2024-05-21T10:34:29.850" v="3002" actId="165"/>
          <ac:grpSpMkLst>
            <pc:docMk/>
            <pc:sldMk cId="2564808192" sldId="4641"/>
            <ac:grpSpMk id="35" creationId="{46D4D690-1F67-BE62-256E-CB81F398D8B1}"/>
          </ac:grpSpMkLst>
        </pc:grpChg>
        <pc:grpChg chg="add mod">
          <ac:chgData name="Jagrit Khanna" userId="d4fa43fa-4abe-4d35-9d9a-736a10166904" providerId="ADAL" clId="{A222FC91-507D-4B63-A86D-64CADA6FCAE4}" dt="2024-05-21T10:39:34.358" v="3026"/>
          <ac:grpSpMkLst>
            <pc:docMk/>
            <pc:sldMk cId="2564808192" sldId="4641"/>
            <ac:grpSpMk id="72" creationId="{6D90B866-97A2-3ED6-0FED-8C80F00789F4}"/>
          </ac:grpSpMkLst>
        </pc:grpChg>
        <pc:grpChg chg="mod">
          <ac:chgData name="Jagrit Khanna" userId="d4fa43fa-4abe-4d35-9d9a-736a10166904" providerId="ADAL" clId="{A222FC91-507D-4B63-A86D-64CADA6FCAE4}" dt="2024-05-21T10:39:34.358" v="3026"/>
          <ac:grpSpMkLst>
            <pc:docMk/>
            <pc:sldMk cId="2564808192" sldId="4641"/>
            <ac:grpSpMk id="74" creationId="{623599A6-32E1-A7B5-C08E-B7B4DD115279}"/>
          </ac:grpSpMkLst>
        </pc:grpChg>
        <pc:grpChg chg="mod">
          <ac:chgData name="Jagrit Khanna" userId="d4fa43fa-4abe-4d35-9d9a-736a10166904" providerId="ADAL" clId="{A222FC91-507D-4B63-A86D-64CADA6FCAE4}" dt="2024-05-21T10:39:34.358" v="3026"/>
          <ac:grpSpMkLst>
            <pc:docMk/>
            <pc:sldMk cId="2564808192" sldId="4641"/>
            <ac:grpSpMk id="75" creationId="{EA7FDFE3-446D-0959-D70A-857EC4B32EC1}"/>
          </ac:grpSpMkLst>
        </pc:grpChg>
        <pc:grpChg chg="mod">
          <ac:chgData name="Jagrit Khanna" userId="d4fa43fa-4abe-4d35-9d9a-736a10166904" providerId="ADAL" clId="{A222FC91-507D-4B63-A86D-64CADA6FCAE4}" dt="2024-05-21T10:39:34.358" v="3026"/>
          <ac:grpSpMkLst>
            <pc:docMk/>
            <pc:sldMk cId="2564808192" sldId="4641"/>
            <ac:grpSpMk id="76" creationId="{579DE2E0-72F1-02B2-2803-6C5BCD5510DB}"/>
          </ac:grpSpMkLst>
        </pc:grpChg>
        <pc:grpChg chg="mod">
          <ac:chgData name="Jagrit Khanna" userId="d4fa43fa-4abe-4d35-9d9a-736a10166904" providerId="ADAL" clId="{A222FC91-507D-4B63-A86D-64CADA6FCAE4}" dt="2024-05-21T10:39:34.358" v="3026"/>
          <ac:grpSpMkLst>
            <pc:docMk/>
            <pc:sldMk cId="2564808192" sldId="4641"/>
            <ac:grpSpMk id="83" creationId="{EFBC5C67-C408-CEC0-A760-CA8B6368BDFF}"/>
          </ac:grpSpMkLst>
        </pc:grpChg>
        <pc:grpChg chg="mod">
          <ac:chgData name="Jagrit Khanna" userId="d4fa43fa-4abe-4d35-9d9a-736a10166904" providerId="ADAL" clId="{A222FC91-507D-4B63-A86D-64CADA6FCAE4}" dt="2024-05-21T10:39:34.358" v="3026"/>
          <ac:grpSpMkLst>
            <pc:docMk/>
            <pc:sldMk cId="2564808192" sldId="4641"/>
            <ac:grpSpMk id="86" creationId="{0D259D2D-8E89-2976-1E15-4F4602A067EA}"/>
          </ac:grpSpMkLst>
        </pc:grpChg>
        <pc:grpChg chg="mod">
          <ac:chgData name="Jagrit Khanna" userId="d4fa43fa-4abe-4d35-9d9a-736a10166904" providerId="ADAL" clId="{A222FC91-507D-4B63-A86D-64CADA6FCAE4}" dt="2024-05-21T10:39:34.358" v="3026"/>
          <ac:grpSpMkLst>
            <pc:docMk/>
            <pc:sldMk cId="2564808192" sldId="4641"/>
            <ac:grpSpMk id="97" creationId="{1662B224-4C2D-C58C-3C38-75AAD680CE93}"/>
          </ac:grpSpMkLst>
        </pc:grpChg>
        <pc:grpChg chg="mod">
          <ac:chgData name="Jagrit Khanna" userId="d4fa43fa-4abe-4d35-9d9a-736a10166904" providerId="ADAL" clId="{A222FC91-507D-4B63-A86D-64CADA6FCAE4}" dt="2024-05-21T10:39:34.358" v="3026"/>
          <ac:grpSpMkLst>
            <pc:docMk/>
            <pc:sldMk cId="2564808192" sldId="4641"/>
            <ac:grpSpMk id="98" creationId="{B548658C-EC1F-6240-45FC-135775E83229}"/>
          </ac:grpSpMkLst>
        </pc:grpChg>
        <pc:grpChg chg="mod">
          <ac:chgData name="Jagrit Khanna" userId="d4fa43fa-4abe-4d35-9d9a-736a10166904" providerId="ADAL" clId="{A222FC91-507D-4B63-A86D-64CADA6FCAE4}" dt="2024-05-21T10:39:34.358" v="3026"/>
          <ac:grpSpMkLst>
            <pc:docMk/>
            <pc:sldMk cId="2564808192" sldId="4641"/>
            <ac:grpSpMk id="99" creationId="{F0E8603C-5371-8D26-25B4-397EF2B84181}"/>
          </ac:grpSpMkLst>
        </pc:grpChg>
        <pc:inkChg chg="mod topLvl">
          <ac:chgData name="Jagrit Khanna" userId="d4fa43fa-4abe-4d35-9d9a-736a10166904" providerId="ADAL" clId="{A222FC91-507D-4B63-A86D-64CADA6FCAE4}" dt="2024-05-21T10:34:29.850" v="3002" actId="165"/>
          <ac:inkMkLst>
            <pc:docMk/>
            <pc:sldMk cId="2564808192" sldId="4641"/>
            <ac:inkMk id="3" creationId="{11463825-233D-C40C-CE18-A4790B6B041F}"/>
          </ac:inkMkLst>
        </pc:inkChg>
        <pc:cxnChg chg="del mod">
          <ac:chgData name="Jagrit Khanna" userId="d4fa43fa-4abe-4d35-9d9a-736a10166904" providerId="ADAL" clId="{A222FC91-507D-4B63-A86D-64CADA6FCAE4}" dt="2024-05-21T10:32:30.220" v="2937" actId="478"/>
          <ac:cxnSpMkLst>
            <pc:docMk/>
            <pc:sldMk cId="2564808192" sldId="4641"/>
            <ac:cxnSpMk id="14" creationId="{1FDF2A8C-7079-26E9-F2BF-D04AFDBB06DC}"/>
          </ac:cxnSpMkLst>
        </pc:cxnChg>
        <pc:cxnChg chg="add del mod">
          <ac:chgData name="Jagrit Khanna" userId="d4fa43fa-4abe-4d35-9d9a-736a10166904" providerId="ADAL" clId="{A222FC91-507D-4B63-A86D-64CADA6FCAE4}" dt="2024-05-21T10:32:26.220" v="2936" actId="478"/>
          <ac:cxnSpMkLst>
            <pc:docMk/>
            <pc:sldMk cId="2564808192" sldId="4641"/>
            <ac:cxnSpMk id="19" creationId="{CEDFF3FB-AAC2-9F0C-FA10-7C1FBE716B57}"/>
          </ac:cxnSpMkLst>
        </pc:cxnChg>
        <pc:cxnChg chg="add mod topLvl">
          <ac:chgData name="Jagrit Khanna" userId="d4fa43fa-4abe-4d35-9d9a-736a10166904" providerId="ADAL" clId="{A222FC91-507D-4B63-A86D-64CADA6FCAE4}" dt="2024-05-21T10:36:45.675" v="3023" actId="1076"/>
          <ac:cxnSpMkLst>
            <pc:docMk/>
            <pc:sldMk cId="2564808192" sldId="4641"/>
            <ac:cxnSpMk id="23" creationId="{3822592E-0BE0-23C4-132D-1CD5C8ADE6F5}"/>
          </ac:cxnSpMkLst>
        </pc:cxnChg>
        <pc:cxnChg chg="add mod topLvl">
          <ac:chgData name="Jagrit Khanna" userId="d4fa43fa-4abe-4d35-9d9a-736a10166904" providerId="ADAL" clId="{A222FC91-507D-4B63-A86D-64CADA6FCAE4}" dt="2024-05-21T10:36:45.675" v="3023" actId="1076"/>
          <ac:cxnSpMkLst>
            <pc:docMk/>
            <pc:sldMk cId="2564808192" sldId="4641"/>
            <ac:cxnSpMk id="25" creationId="{B24C7ECE-FF6C-D2FF-FFAF-F450A6353829}"/>
          </ac:cxnSpMkLst>
        </pc:cxnChg>
        <pc:cxnChg chg="del mod">
          <ac:chgData name="Jagrit Khanna" userId="d4fa43fa-4abe-4d35-9d9a-736a10166904" providerId="ADAL" clId="{A222FC91-507D-4B63-A86D-64CADA6FCAE4}" dt="2024-05-21T10:31:47.915" v="2925" actId="478"/>
          <ac:cxnSpMkLst>
            <pc:docMk/>
            <pc:sldMk cId="2564808192" sldId="4641"/>
            <ac:cxnSpMk id="29" creationId="{B58CE953-D9A6-42BE-9D90-9E0E05BC3631}"/>
          </ac:cxnSpMkLst>
        </pc:cxnChg>
        <pc:cxnChg chg="del mod">
          <ac:chgData name="Jagrit Khanna" userId="d4fa43fa-4abe-4d35-9d9a-736a10166904" providerId="ADAL" clId="{A222FC91-507D-4B63-A86D-64CADA6FCAE4}" dt="2024-05-21T10:31:53.635" v="2926" actId="478"/>
          <ac:cxnSpMkLst>
            <pc:docMk/>
            <pc:sldMk cId="2564808192" sldId="4641"/>
            <ac:cxnSpMk id="38" creationId="{D031308C-D152-FABB-1A54-B184C55198D5}"/>
          </ac:cxnSpMkLst>
        </pc:cxnChg>
        <pc:cxnChg chg="del mod">
          <ac:chgData name="Jagrit Khanna" userId="d4fa43fa-4abe-4d35-9d9a-736a10166904" providerId="ADAL" clId="{A222FC91-507D-4B63-A86D-64CADA6FCAE4}" dt="2024-05-21T10:32:30.220" v="2937" actId="478"/>
          <ac:cxnSpMkLst>
            <pc:docMk/>
            <pc:sldMk cId="2564808192" sldId="4641"/>
            <ac:cxnSpMk id="54" creationId="{C5298BAE-82BC-3C5D-D3B2-CB64E36B6F18}"/>
          </ac:cxnSpMkLst>
        </pc:cxnChg>
        <pc:cxnChg chg="del mod">
          <ac:chgData name="Jagrit Khanna" userId="d4fa43fa-4abe-4d35-9d9a-736a10166904" providerId="ADAL" clId="{A222FC91-507D-4B63-A86D-64CADA6FCAE4}" dt="2024-05-21T10:32:30.220" v="2937" actId="478"/>
          <ac:cxnSpMkLst>
            <pc:docMk/>
            <pc:sldMk cId="2564808192" sldId="4641"/>
            <ac:cxnSpMk id="55" creationId="{A7586585-D07E-C6C0-8F1D-CCF05D60194F}"/>
          </ac:cxnSpMkLst>
        </pc:cxnChg>
      </pc:sldChg>
      <pc:sldChg chg="addSp delSp modSp add mod">
        <pc:chgData name="Jagrit Khanna" userId="d4fa43fa-4abe-4d35-9d9a-736a10166904" providerId="ADAL" clId="{A222FC91-507D-4B63-A86D-64CADA6FCAE4}" dt="2024-05-22T09:09:05.174" v="10265" actId="20577"/>
        <pc:sldMkLst>
          <pc:docMk/>
          <pc:sldMk cId="3192375855" sldId="4642"/>
        </pc:sldMkLst>
        <pc:spChg chg="add mod">
          <ac:chgData name="Jagrit Khanna" userId="d4fa43fa-4abe-4d35-9d9a-736a10166904" providerId="ADAL" clId="{A222FC91-507D-4B63-A86D-64CADA6FCAE4}" dt="2024-05-21T13:26:00.405" v="5343" actId="1037"/>
          <ac:spMkLst>
            <pc:docMk/>
            <pc:sldMk cId="3192375855" sldId="4642"/>
            <ac:spMk id="2" creationId="{DB85D8B3-A6A1-6152-0FDD-7DB9BD5B8C18}"/>
          </ac:spMkLst>
        </pc:spChg>
        <pc:spChg chg="add mod">
          <ac:chgData name="Jagrit Khanna" userId="d4fa43fa-4abe-4d35-9d9a-736a10166904" providerId="ADAL" clId="{A222FC91-507D-4B63-A86D-64CADA6FCAE4}" dt="2024-05-22T09:09:05.174" v="10265" actId="20577"/>
          <ac:spMkLst>
            <pc:docMk/>
            <pc:sldMk cId="3192375855" sldId="4642"/>
            <ac:spMk id="3" creationId="{E8EEB65E-2B92-9A3E-8678-A366B74B0702}"/>
          </ac:spMkLst>
        </pc:spChg>
        <pc:spChg chg="mod">
          <ac:chgData name="Jagrit Khanna" userId="d4fa43fa-4abe-4d35-9d9a-736a10166904" providerId="ADAL" clId="{A222FC91-507D-4B63-A86D-64CADA6FCAE4}" dt="2024-05-22T07:42:17.198" v="10225" actId="20577"/>
          <ac:spMkLst>
            <pc:docMk/>
            <pc:sldMk cId="3192375855" sldId="4642"/>
            <ac:spMk id="5" creationId="{00000000-0000-0000-0000-000000000000}"/>
          </ac:spMkLst>
        </pc:spChg>
        <pc:spChg chg="del">
          <ac:chgData name="Jagrit Khanna" userId="d4fa43fa-4abe-4d35-9d9a-736a10166904" providerId="ADAL" clId="{A222FC91-507D-4B63-A86D-64CADA6FCAE4}" dt="2024-05-21T12:23:00.428" v="4214" actId="478"/>
          <ac:spMkLst>
            <pc:docMk/>
            <pc:sldMk cId="3192375855" sldId="4642"/>
            <ac:spMk id="32" creationId="{EA362C87-948C-A366-E937-26D635AE97ED}"/>
          </ac:spMkLst>
        </pc:spChg>
        <pc:spChg chg="del">
          <ac:chgData name="Jagrit Khanna" userId="d4fa43fa-4abe-4d35-9d9a-736a10166904" providerId="ADAL" clId="{A222FC91-507D-4B63-A86D-64CADA6FCAE4}" dt="2024-05-21T12:23:05.884" v="4216" actId="478"/>
          <ac:spMkLst>
            <pc:docMk/>
            <pc:sldMk cId="3192375855" sldId="4642"/>
            <ac:spMk id="33" creationId="{D1EDACC6-EE78-5DD9-A2C3-C7C50AC0EA74}"/>
          </ac:spMkLst>
        </pc:spChg>
        <pc:spChg chg="del">
          <ac:chgData name="Jagrit Khanna" userId="d4fa43fa-4abe-4d35-9d9a-736a10166904" providerId="ADAL" clId="{A222FC91-507D-4B63-A86D-64CADA6FCAE4}" dt="2024-05-21T12:23:03.912" v="4215" actId="478"/>
          <ac:spMkLst>
            <pc:docMk/>
            <pc:sldMk cId="3192375855" sldId="4642"/>
            <ac:spMk id="34" creationId="{331A1177-97F2-934C-B446-46906313C6E2}"/>
          </ac:spMkLst>
        </pc:spChg>
        <pc:spChg chg="del">
          <ac:chgData name="Jagrit Khanna" userId="d4fa43fa-4abe-4d35-9d9a-736a10166904" providerId="ADAL" clId="{A222FC91-507D-4B63-A86D-64CADA6FCAE4}" dt="2024-05-21T12:23:03.912" v="4215" actId="478"/>
          <ac:spMkLst>
            <pc:docMk/>
            <pc:sldMk cId="3192375855" sldId="4642"/>
            <ac:spMk id="36" creationId="{E5EBAF65-D448-3AB3-069F-7BADDAFF6C48}"/>
          </ac:spMkLst>
        </pc:spChg>
        <pc:spChg chg="del">
          <ac:chgData name="Jagrit Khanna" userId="d4fa43fa-4abe-4d35-9d9a-736a10166904" providerId="ADAL" clId="{A222FC91-507D-4B63-A86D-64CADA6FCAE4}" dt="2024-05-21T12:23:03.912" v="4215" actId="478"/>
          <ac:spMkLst>
            <pc:docMk/>
            <pc:sldMk cId="3192375855" sldId="4642"/>
            <ac:spMk id="37" creationId="{884B7CCF-B91C-7E40-7DF6-9285BBB941E1}"/>
          </ac:spMkLst>
        </pc:spChg>
        <pc:spChg chg="mod">
          <ac:chgData name="Jagrit Khanna" userId="d4fa43fa-4abe-4d35-9d9a-736a10166904" providerId="ADAL" clId="{A222FC91-507D-4B63-A86D-64CADA6FCAE4}" dt="2024-05-21T12:22:45.796" v="4212" actId="20577"/>
          <ac:spMkLst>
            <pc:docMk/>
            <pc:sldMk cId="3192375855" sldId="4642"/>
            <ac:spMk id="38" creationId="{134D040A-AF06-62A2-3184-C63F98A20E1E}"/>
          </ac:spMkLst>
        </pc:spChg>
        <pc:graphicFrameChg chg="del">
          <ac:chgData name="Jagrit Khanna" userId="d4fa43fa-4abe-4d35-9d9a-736a10166904" providerId="ADAL" clId="{A222FC91-507D-4B63-A86D-64CADA6FCAE4}" dt="2024-05-21T12:22:56.503" v="4213" actId="478"/>
          <ac:graphicFrameMkLst>
            <pc:docMk/>
            <pc:sldMk cId="3192375855" sldId="4642"/>
            <ac:graphicFrameMk id="35" creationId="{5A5D402A-E5EF-32D2-7B72-68A1644BC358}"/>
          </ac:graphicFrameMkLst>
        </pc:graphicFrameChg>
      </pc:sldChg>
      <pc:sldChg chg="add del">
        <pc:chgData name="Jagrit Khanna" userId="d4fa43fa-4abe-4d35-9d9a-736a10166904" providerId="ADAL" clId="{A222FC91-507D-4B63-A86D-64CADA6FCAE4}" dt="2024-05-21T13:28:42.368" v="5399"/>
        <pc:sldMkLst>
          <pc:docMk/>
          <pc:sldMk cId="1932933917" sldId="4643"/>
        </pc:sldMkLst>
      </pc:sldChg>
      <pc:sldChg chg="delSp modSp add del mod">
        <pc:chgData name="Jagrit Khanna" userId="d4fa43fa-4abe-4d35-9d9a-736a10166904" providerId="ADAL" clId="{A222FC91-507D-4B63-A86D-64CADA6FCAE4}" dt="2024-05-22T05:25:00.427" v="5462" actId="47"/>
        <pc:sldMkLst>
          <pc:docMk/>
          <pc:sldMk cId="3695882561" sldId="4643"/>
        </pc:sldMkLst>
        <pc:spChg chg="del">
          <ac:chgData name="Jagrit Khanna" userId="d4fa43fa-4abe-4d35-9d9a-736a10166904" providerId="ADAL" clId="{A222FC91-507D-4B63-A86D-64CADA6FCAE4}" dt="2024-05-21T13:28:45.373" v="5401" actId="478"/>
          <ac:spMkLst>
            <pc:docMk/>
            <pc:sldMk cId="3695882561" sldId="4643"/>
            <ac:spMk id="3" creationId="{7FA8B6F6-B1D1-A069-BFF9-F7A33CBC9E1F}"/>
          </ac:spMkLst>
        </pc:spChg>
        <pc:spChg chg="del">
          <ac:chgData name="Jagrit Khanna" userId="d4fa43fa-4abe-4d35-9d9a-736a10166904" providerId="ADAL" clId="{A222FC91-507D-4B63-A86D-64CADA6FCAE4}" dt="2024-05-21T13:28:45.373" v="5401" actId="478"/>
          <ac:spMkLst>
            <pc:docMk/>
            <pc:sldMk cId="3695882561" sldId="4643"/>
            <ac:spMk id="4" creationId="{E75AB37A-0DE6-F571-5947-E7A33CFF6DEC}"/>
          </ac:spMkLst>
        </pc:spChg>
        <pc:spChg chg="mod">
          <ac:chgData name="Jagrit Khanna" userId="d4fa43fa-4abe-4d35-9d9a-736a10166904" providerId="ADAL" clId="{A222FC91-507D-4B63-A86D-64CADA6FCAE4}" dt="2024-05-21T13:28:53.703" v="5408" actId="20577"/>
          <ac:spMkLst>
            <pc:docMk/>
            <pc:sldMk cId="3695882561" sldId="4643"/>
            <ac:spMk id="5" creationId="{00000000-0000-0000-0000-000000000000}"/>
          </ac:spMkLst>
        </pc:spChg>
        <pc:spChg chg="del">
          <ac:chgData name="Jagrit Khanna" userId="d4fa43fa-4abe-4d35-9d9a-736a10166904" providerId="ADAL" clId="{A222FC91-507D-4B63-A86D-64CADA6FCAE4}" dt="2024-05-21T13:28:45.373" v="5401" actId="478"/>
          <ac:spMkLst>
            <pc:docMk/>
            <pc:sldMk cId="3695882561" sldId="4643"/>
            <ac:spMk id="6" creationId="{8582F428-6AF3-8E0D-4901-7A3E49F153A0}"/>
          </ac:spMkLst>
        </pc:spChg>
        <pc:spChg chg="del">
          <ac:chgData name="Jagrit Khanna" userId="d4fa43fa-4abe-4d35-9d9a-736a10166904" providerId="ADAL" clId="{A222FC91-507D-4B63-A86D-64CADA6FCAE4}" dt="2024-05-21T13:28:45.373" v="5401" actId="478"/>
          <ac:spMkLst>
            <pc:docMk/>
            <pc:sldMk cId="3695882561" sldId="4643"/>
            <ac:spMk id="8" creationId="{186B4A0A-B024-6154-6702-3378185C88A3}"/>
          </ac:spMkLst>
        </pc:spChg>
        <pc:spChg chg="del">
          <ac:chgData name="Jagrit Khanna" userId="d4fa43fa-4abe-4d35-9d9a-736a10166904" providerId="ADAL" clId="{A222FC91-507D-4B63-A86D-64CADA6FCAE4}" dt="2024-05-21T13:28:45.373" v="5401" actId="478"/>
          <ac:spMkLst>
            <pc:docMk/>
            <pc:sldMk cId="3695882561" sldId="4643"/>
            <ac:spMk id="12" creationId="{4CC2B3CA-277F-0E9E-0159-D6581886CCDF}"/>
          </ac:spMkLst>
        </pc:spChg>
        <pc:spChg chg="del">
          <ac:chgData name="Jagrit Khanna" userId="d4fa43fa-4abe-4d35-9d9a-736a10166904" providerId="ADAL" clId="{A222FC91-507D-4B63-A86D-64CADA6FCAE4}" dt="2024-05-21T13:28:45.373" v="5401" actId="478"/>
          <ac:spMkLst>
            <pc:docMk/>
            <pc:sldMk cId="3695882561" sldId="4643"/>
            <ac:spMk id="13" creationId="{F3E0913C-BC29-76C6-887E-95B7E03E9370}"/>
          </ac:spMkLst>
        </pc:spChg>
        <pc:spChg chg="del">
          <ac:chgData name="Jagrit Khanna" userId="d4fa43fa-4abe-4d35-9d9a-736a10166904" providerId="ADAL" clId="{A222FC91-507D-4B63-A86D-64CADA6FCAE4}" dt="2024-05-21T13:28:45.373" v="5401" actId="478"/>
          <ac:spMkLst>
            <pc:docMk/>
            <pc:sldMk cId="3695882561" sldId="4643"/>
            <ac:spMk id="56" creationId="{4E66A46D-C34A-D375-1D10-C843B01F92DD}"/>
          </ac:spMkLst>
        </pc:spChg>
        <pc:spChg chg="del">
          <ac:chgData name="Jagrit Khanna" userId="d4fa43fa-4abe-4d35-9d9a-736a10166904" providerId="ADAL" clId="{A222FC91-507D-4B63-A86D-64CADA6FCAE4}" dt="2024-05-21T13:28:47.841" v="5402" actId="478"/>
          <ac:spMkLst>
            <pc:docMk/>
            <pc:sldMk cId="3695882561" sldId="4643"/>
            <ac:spMk id="57" creationId="{50507D5E-6EAC-62FD-B313-623D1E8C27C5}"/>
          </ac:spMkLst>
        </pc:spChg>
        <pc:spChg chg="del">
          <ac:chgData name="Jagrit Khanna" userId="d4fa43fa-4abe-4d35-9d9a-736a10166904" providerId="ADAL" clId="{A222FC91-507D-4B63-A86D-64CADA6FCAE4}" dt="2024-05-21T13:28:47.841" v="5402" actId="478"/>
          <ac:spMkLst>
            <pc:docMk/>
            <pc:sldMk cId="3695882561" sldId="4643"/>
            <ac:spMk id="58" creationId="{93A11521-3EBF-2F09-EA9F-9631EBBE997A}"/>
          </ac:spMkLst>
        </pc:spChg>
        <pc:spChg chg="del">
          <ac:chgData name="Jagrit Khanna" userId="d4fa43fa-4abe-4d35-9d9a-736a10166904" providerId="ADAL" clId="{A222FC91-507D-4B63-A86D-64CADA6FCAE4}" dt="2024-05-21T13:28:45.373" v="5401" actId="478"/>
          <ac:spMkLst>
            <pc:docMk/>
            <pc:sldMk cId="3695882561" sldId="4643"/>
            <ac:spMk id="59" creationId="{38FC72F6-9405-2FCA-69AA-1BC0C1B844BE}"/>
          </ac:spMkLst>
        </pc:spChg>
        <pc:spChg chg="del">
          <ac:chgData name="Jagrit Khanna" userId="d4fa43fa-4abe-4d35-9d9a-736a10166904" providerId="ADAL" clId="{A222FC91-507D-4B63-A86D-64CADA6FCAE4}" dt="2024-05-21T13:28:45.373" v="5401" actId="478"/>
          <ac:spMkLst>
            <pc:docMk/>
            <pc:sldMk cId="3695882561" sldId="4643"/>
            <ac:spMk id="60" creationId="{46A26D64-E691-1496-4A0B-7ABE61E81B6F}"/>
          </ac:spMkLst>
        </pc:spChg>
        <pc:spChg chg="del">
          <ac:chgData name="Jagrit Khanna" userId="d4fa43fa-4abe-4d35-9d9a-736a10166904" providerId="ADAL" clId="{A222FC91-507D-4B63-A86D-64CADA6FCAE4}" dt="2024-05-21T13:28:47.841" v="5402" actId="478"/>
          <ac:spMkLst>
            <pc:docMk/>
            <pc:sldMk cId="3695882561" sldId="4643"/>
            <ac:spMk id="63" creationId="{EE35408B-342E-1A5D-26DB-3F8B1089550D}"/>
          </ac:spMkLst>
        </pc:spChg>
        <pc:spChg chg="del">
          <ac:chgData name="Jagrit Khanna" userId="d4fa43fa-4abe-4d35-9d9a-736a10166904" providerId="ADAL" clId="{A222FC91-507D-4B63-A86D-64CADA6FCAE4}" dt="2024-05-21T13:28:45.373" v="5401" actId="478"/>
          <ac:spMkLst>
            <pc:docMk/>
            <pc:sldMk cId="3695882561" sldId="4643"/>
            <ac:spMk id="76" creationId="{E8E75BAE-1096-1AEA-9A36-14012FF5BA92}"/>
          </ac:spMkLst>
        </pc:spChg>
        <pc:spChg chg="del">
          <ac:chgData name="Jagrit Khanna" userId="d4fa43fa-4abe-4d35-9d9a-736a10166904" providerId="ADAL" clId="{A222FC91-507D-4B63-A86D-64CADA6FCAE4}" dt="2024-05-21T13:28:45.373" v="5401" actId="478"/>
          <ac:spMkLst>
            <pc:docMk/>
            <pc:sldMk cId="3695882561" sldId="4643"/>
            <ac:spMk id="77" creationId="{2DB25397-6939-0D5E-961A-8E392641E59A}"/>
          </ac:spMkLst>
        </pc:spChg>
        <pc:spChg chg="del">
          <ac:chgData name="Jagrit Khanna" userId="d4fa43fa-4abe-4d35-9d9a-736a10166904" providerId="ADAL" clId="{A222FC91-507D-4B63-A86D-64CADA6FCAE4}" dt="2024-05-21T13:28:45.373" v="5401" actId="478"/>
          <ac:spMkLst>
            <pc:docMk/>
            <pc:sldMk cId="3695882561" sldId="4643"/>
            <ac:spMk id="78" creationId="{A45FDAFE-8B06-06B6-07DF-2AF1BE12A7D2}"/>
          </ac:spMkLst>
        </pc:spChg>
        <pc:spChg chg="del">
          <ac:chgData name="Jagrit Khanna" userId="d4fa43fa-4abe-4d35-9d9a-736a10166904" providerId="ADAL" clId="{A222FC91-507D-4B63-A86D-64CADA6FCAE4}" dt="2024-05-21T13:28:45.373" v="5401" actId="478"/>
          <ac:spMkLst>
            <pc:docMk/>
            <pc:sldMk cId="3695882561" sldId="4643"/>
            <ac:spMk id="79" creationId="{DD272980-E8D4-7BD3-5B84-2060B90B50DF}"/>
          </ac:spMkLst>
        </pc:spChg>
        <pc:spChg chg="del">
          <ac:chgData name="Jagrit Khanna" userId="d4fa43fa-4abe-4d35-9d9a-736a10166904" providerId="ADAL" clId="{A222FC91-507D-4B63-A86D-64CADA6FCAE4}" dt="2024-05-21T13:28:45.373" v="5401" actId="478"/>
          <ac:spMkLst>
            <pc:docMk/>
            <pc:sldMk cId="3695882561" sldId="4643"/>
            <ac:spMk id="80" creationId="{5331AE8C-ABB1-5AB1-EA66-25E304BA7F4E}"/>
          </ac:spMkLst>
        </pc:spChg>
        <pc:spChg chg="del">
          <ac:chgData name="Jagrit Khanna" userId="d4fa43fa-4abe-4d35-9d9a-736a10166904" providerId="ADAL" clId="{A222FC91-507D-4B63-A86D-64CADA6FCAE4}" dt="2024-05-21T13:28:45.373" v="5401" actId="478"/>
          <ac:spMkLst>
            <pc:docMk/>
            <pc:sldMk cId="3695882561" sldId="4643"/>
            <ac:spMk id="81" creationId="{077AD279-D5CD-77D9-4B19-520973BE52E4}"/>
          </ac:spMkLst>
        </pc:spChg>
        <pc:spChg chg="del">
          <ac:chgData name="Jagrit Khanna" userId="d4fa43fa-4abe-4d35-9d9a-736a10166904" providerId="ADAL" clId="{A222FC91-507D-4B63-A86D-64CADA6FCAE4}" dt="2024-05-21T13:28:45.373" v="5401" actId="478"/>
          <ac:spMkLst>
            <pc:docMk/>
            <pc:sldMk cId="3695882561" sldId="4643"/>
            <ac:spMk id="82" creationId="{A6518396-83C7-871D-D25A-2C989A8DDD0B}"/>
          </ac:spMkLst>
        </pc:spChg>
        <pc:spChg chg="del">
          <ac:chgData name="Jagrit Khanna" userId="d4fa43fa-4abe-4d35-9d9a-736a10166904" providerId="ADAL" clId="{A222FC91-507D-4B63-A86D-64CADA6FCAE4}" dt="2024-05-21T13:28:45.373" v="5401" actId="478"/>
          <ac:spMkLst>
            <pc:docMk/>
            <pc:sldMk cId="3695882561" sldId="4643"/>
            <ac:spMk id="87" creationId="{89D9EFD3-9743-E366-9F28-8627559952DD}"/>
          </ac:spMkLst>
        </pc:spChg>
        <pc:cxnChg chg="del mod">
          <ac:chgData name="Jagrit Khanna" userId="d4fa43fa-4abe-4d35-9d9a-736a10166904" providerId="ADAL" clId="{A222FC91-507D-4B63-A86D-64CADA6FCAE4}" dt="2024-05-21T13:28:45.373" v="5401" actId="478"/>
          <ac:cxnSpMkLst>
            <pc:docMk/>
            <pc:sldMk cId="3695882561" sldId="4643"/>
            <ac:cxnSpMk id="7" creationId="{43BDF846-505B-64C2-09CB-951C882ED683}"/>
          </ac:cxnSpMkLst>
        </pc:cxnChg>
        <pc:cxnChg chg="del mod">
          <ac:chgData name="Jagrit Khanna" userId="d4fa43fa-4abe-4d35-9d9a-736a10166904" providerId="ADAL" clId="{A222FC91-507D-4B63-A86D-64CADA6FCAE4}" dt="2024-05-21T13:28:45.373" v="5401" actId="478"/>
          <ac:cxnSpMkLst>
            <pc:docMk/>
            <pc:sldMk cId="3695882561" sldId="4643"/>
            <ac:cxnSpMk id="11" creationId="{16D8797C-30DA-CE41-9F51-AD7CDCBBF737}"/>
          </ac:cxnSpMkLst>
        </pc:cxnChg>
        <pc:cxnChg chg="del">
          <ac:chgData name="Jagrit Khanna" userId="d4fa43fa-4abe-4d35-9d9a-736a10166904" providerId="ADAL" clId="{A222FC91-507D-4B63-A86D-64CADA6FCAE4}" dt="2024-05-21T13:28:45.373" v="5401" actId="478"/>
          <ac:cxnSpMkLst>
            <pc:docMk/>
            <pc:sldMk cId="3695882561" sldId="4643"/>
            <ac:cxnSpMk id="61" creationId="{204515ED-DAD1-97E9-22BE-FF0ECD1419A0}"/>
          </ac:cxnSpMkLst>
        </pc:cxnChg>
        <pc:cxnChg chg="del mod">
          <ac:chgData name="Jagrit Khanna" userId="d4fa43fa-4abe-4d35-9d9a-736a10166904" providerId="ADAL" clId="{A222FC91-507D-4B63-A86D-64CADA6FCAE4}" dt="2024-05-21T13:28:45.373" v="5401" actId="478"/>
          <ac:cxnSpMkLst>
            <pc:docMk/>
            <pc:sldMk cId="3695882561" sldId="4643"/>
            <ac:cxnSpMk id="66" creationId="{9BC85178-32E3-0432-92C6-374EE2D7C795}"/>
          </ac:cxnSpMkLst>
        </pc:cxnChg>
      </pc:sldChg>
      <pc:sldChg chg="modSp add del mod">
        <pc:chgData name="Jagrit Khanna" userId="d4fa43fa-4abe-4d35-9d9a-736a10166904" providerId="ADAL" clId="{A222FC91-507D-4B63-A86D-64CADA6FCAE4}" dt="2024-05-22T05:25:14.578" v="5465" actId="47"/>
        <pc:sldMkLst>
          <pc:docMk/>
          <pc:sldMk cId="3004745236" sldId="4644"/>
        </pc:sldMkLst>
        <pc:spChg chg="mod">
          <ac:chgData name="Jagrit Khanna" userId="d4fa43fa-4abe-4d35-9d9a-736a10166904" providerId="ADAL" clId="{A222FC91-507D-4B63-A86D-64CADA6FCAE4}" dt="2024-05-21T13:29:08.404" v="5415" actId="20577"/>
          <ac:spMkLst>
            <pc:docMk/>
            <pc:sldMk cId="3004745236" sldId="4644"/>
            <ac:spMk id="5" creationId="{00000000-0000-0000-0000-000000000000}"/>
          </ac:spMkLst>
        </pc:spChg>
      </pc:sldChg>
      <pc:sldChg chg="modSp add mod">
        <pc:chgData name="Jagrit Khanna" userId="d4fa43fa-4abe-4d35-9d9a-736a10166904" providerId="ADAL" clId="{A222FC91-507D-4B63-A86D-64CADA6FCAE4}" dt="2024-05-22T06:53:26.519" v="8705" actId="14100"/>
        <pc:sldMkLst>
          <pc:docMk/>
          <pc:sldMk cId="971248461" sldId="4736"/>
        </pc:sldMkLst>
        <pc:spChg chg="mod">
          <ac:chgData name="Jagrit Khanna" userId="d4fa43fa-4abe-4d35-9d9a-736a10166904" providerId="ADAL" clId="{A222FC91-507D-4B63-A86D-64CADA6FCAE4}" dt="2024-05-22T06:53:26.519" v="8705" actId="14100"/>
          <ac:spMkLst>
            <pc:docMk/>
            <pc:sldMk cId="971248461" sldId="4736"/>
            <ac:spMk id="2" creationId="{07465319-2463-CC4C-10EA-A7767EE1F19A}"/>
          </ac:spMkLst>
        </pc:spChg>
      </pc:sldChg>
      <pc:sldChg chg="modSp add mod">
        <pc:chgData name="Jagrit Khanna" userId="d4fa43fa-4abe-4d35-9d9a-736a10166904" providerId="ADAL" clId="{A222FC91-507D-4B63-A86D-64CADA6FCAE4}" dt="2024-05-22T09:10:45.155" v="10350" actId="20577"/>
        <pc:sldMkLst>
          <pc:docMk/>
          <pc:sldMk cId="811632501" sldId="4737"/>
        </pc:sldMkLst>
        <pc:spChg chg="mod">
          <ac:chgData name="Jagrit Khanna" userId="d4fa43fa-4abe-4d35-9d9a-736a10166904" providerId="ADAL" clId="{A222FC91-507D-4B63-A86D-64CADA6FCAE4}" dt="2024-05-22T09:10:45.155" v="10350" actId="20577"/>
          <ac:spMkLst>
            <pc:docMk/>
            <pc:sldMk cId="811632501" sldId="4737"/>
            <ac:spMk id="2" creationId="{07465319-2463-CC4C-10EA-A7767EE1F19A}"/>
          </ac:spMkLst>
        </pc:spChg>
      </pc:sldChg>
      <pc:sldChg chg="addSp delSp modSp add mod">
        <pc:chgData name="Jagrit Khanna" userId="d4fa43fa-4abe-4d35-9d9a-736a10166904" providerId="ADAL" clId="{A222FC91-507D-4B63-A86D-64CADA6FCAE4}" dt="2024-05-22T09:11:06.111" v="10351" actId="478"/>
        <pc:sldMkLst>
          <pc:docMk/>
          <pc:sldMk cId="2000247285" sldId="4738"/>
        </pc:sldMkLst>
        <pc:spChg chg="add del mod">
          <ac:chgData name="Jagrit Khanna" userId="d4fa43fa-4abe-4d35-9d9a-736a10166904" providerId="ADAL" clId="{A222FC91-507D-4B63-A86D-64CADA6FCAE4}" dt="2024-05-22T05:30:38.739" v="5638" actId="478"/>
          <ac:spMkLst>
            <pc:docMk/>
            <pc:sldMk cId="2000247285" sldId="4738"/>
            <ac:spMk id="2" creationId="{2C59BE44-0930-196F-4BE3-07A8EB88545D}"/>
          </ac:spMkLst>
        </pc:spChg>
        <pc:spChg chg="del">
          <ac:chgData name="Jagrit Khanna" userId="d4fa43fa-4abe-4d35-9d9a-736a10166904" providerId="ADAL" clId="{A222FC91-507D-4B63-A86D-64CADA6FCAE4}" dt="2024-05-22T05:26:43.912" v="5511" actId="478"/>
          <ac:spMkLst>
            <pc:docMk/>
            <pc:sldMk cId="2000247285" sldId="4738"/>
            <ac:spMk id="3" creationId="{BF33CF21-613F-BCA7-41CE-5C5D189D7FAC}"/>
          </ac:spMkLst>
        </pc:spChg>
        <pc:spChg chg="del">
          <ac:chgData name="Jagrit Khanna" userId="d4fa43fa-4abe-4d35-9d9a-736a10166904" providerId="ADAL" clId="{A222FC91-507D-4B63-A86D-64CADA6FCAE4}" dt="2024-05-22T05:26:43.912" v="5511" actId="478"/>
          <ac:spMkLst>
            <pc:docMk/>
            <pc:sldMk cId="2000247285" sldId="4738"/>
            <ac:spMk id="4" creationId="{93838CAC-6E8B-22D7-FF23-E951F5F75B43}"/>
          </ac:spMkLst>
        </pc:spChg>
        <pc:spChg chg="mod">
          <ac:chgData name="Jagrit Khanna" userId="d4fa43fa-4abe-4d35-9d9a-736a10166904" providerId="ADAL" clId="{A222FC91-507D-4B63-A86D-64CADA6FCAE4}" dt="2024-05-22T05:26:58.886" v="5547" actId="20577"/>
          <ac:spMkLst>
            <pc:docMk/>
            <pc:sldMk cId="2000247285" sldId="4738"/>
            <ac:spMk id="5" creationId="{00000000-0000-0000-0000-000000000000}"/>
          </ac:spMkLst>
        </pc:spChg>
        <pc:spChg chg="del">
          <ac:chgData name="Jagrit Khanna" userId="d4fa43fa-4abe-4d35-9d9a-736a10166904" providerId="ADAL" clId="{A222FC91-507D-4B63-A86D-64CADA6FCAE4}" dt="2024-05-22T05:26:43.912" v="5511" actId="478"/>
          <ac:spMkLst>
            <pc:docMk/>
            <pc:sldMk cId="2000247285" sldId="4738"/>
            <ac:spMk id="6" creationId="{64E31564-1DC1-32F6-1CC0-49EA999AAFB8}"/>
          </ac:spMkLst>
        </pc:spChg>
        <pc:spChg chg="del">
          <ac:chgData name="Jagrit Khanna" userId="d4fa43fa-4abe-4d35-9d9a-736a10166904" providerId="ADAL" clId="{A222FC91-507D-4B63-A86D-64CADA6FCAE4}" dt="2024-05-22T05:26:48.129" v="5513" actId="478"/>
          <ac:spMkLst>
            <pc:docMk/>
            <pc:sldMk cId="2000247285" sldId="4738"/>
            <ac:spMk id="11" creationId="{FAC96175-2E6D-C713-9346-587A4B8E2690}"/>
          </ac:spMkLst>
        </pc:spChg>
        <pc:spChg chg="del">
          <ac:chgData name="Jagrit Khanna" userId="d4fa43fa-4abe-4d35-9d9a-736a10166904" providerId="ADAL" clId="{A222FC91-507D-4B63-A86D-64CADA6FCAE4}" dt="2024-05-22T05:26:43.912" v="5511" actId="478"/>
          <ac:spMkLst>
            <pc:docMk/>
            <pc:sldMk cId="2000247285" sldId="4738"/>
            <ac:spMk id="12" creationId="{2887883A-FADE-F25D-0731-7AD03E22C81F}"/>
          </ac:spMkLst>
        </pc:spChg>
        <pc:spChg chg="del">
          <ac:chgData name="Jagrit Khanna" userId="d4fa43fa-4abe-4d35-9d9a-736a10166904" providerId="ADAL" clId="{A222FC91-507D-4B63-A86D-64CADA6FCAE4}" dt="2024-05-22T05:26:43.912" v="5511" actId="478"/>
          <ac:spMkLst>
            <pc:docMk/>
            <pc:sldMk cId="2000247285" sldId="4738"/>
            <ac:spMk id="13" creationId="{3DA02A08-DAD7-B97A-EB54-5D07B7D9F2A6}"/>
          </ac:spMkLst>
        </pc:spChg>
        <pc:spChg chg="del">
          <ac:chgData name="Jagrit Khanna" userId="d4fa43fa-4abe-4d35-9d9a-736a10166904" providerId="ADAL" clId="{A222FC91-507D-4B63-A86D-64CADA6FCAE4}" dt="2024-05-22T05:26:43.912" v="5511" actId="478"/>
          <ac:spMkLst>
            <pc:docMk/>
            <pc:sldMk cId="2000247285" sldId="4738"/>
            <ac:spMk id="15" creationId="{C9B6B23B-5D8C-3C41-A61E-994961CABC62}"/>
          </ac:spMkLst>
        </pc:spChg>
        <pc:spChg chg="del">
          <ac:chgData name="Jagrit Khanna" userId="d4fa43fa-4abe-4d35-9d9a-736a10166904" providerId="ADAL" clId="{A222FC91-507D-4B63-A86D-64CADA6FCAE4}" dt="2024-05-22T05:26:43.912" v="5511" actId="478"/>
          <ac:spMkLst>
            <pc:docMk/>
            <pc:sldMk cId="2000247285" sldId="4738"/>
            <ac:spMk id="16" creationId="{FA1192DB-664D-39EF-EEA1-A9D7E82CB8FB}"/>
          </ac:spMkLst>
        </pc:spChg>
        <pc:spChg chg="del">
          <ac:chgData name="Jagrit Khanna" userId="d4fa43fa-4abe-4d35-9d9a-736a10166904" providerId="ADAL" clId="{A222FC91-507D-4B63-A86D-64CADA6FCAE4}" dt="2024-05-22T05:26:43.912" v="5511" actId="478"/>
          <ac:spMkLst>
            <pc:docMk/>
            <pc:sldMk cId="2000247285" sldId="4738"/>
            <ac:spMk id="17" creationId="{CBB5537A-A349-CDAB-04DF-AEE5BD246D97}"/>
          </ac:spMkLst>
        </pc:spChg>
        <pc:spChg chg="del">
          <ac:chgData name="Jagrit Khanna" userId="d4fa43fa-4abe-4d35-9d9a-736a10166904" providerId="ADAL" clId="{A222FC91-507D-4B63-A86D-64CADA6FCAE4}" dt="2024-05-22T05:26:43.912" v="5511" actId="478"/>
          <ac:spMkLst>
            <pc:docMk/>
            <pc:sldMk cId="2000247285" sldId="4738"/>
            <ac:spMk id="19" creationId="{C861B0F1-C17B-C1AE-FCF6-5A86A6C5E90F}"/>
          </ac:spMkLst>
        </pc:spChg>
        <pc:spChg chg="del">
          <ac:chgData name="Jagrit Khanna" userId="d4fa43fa-4abe-4d35-9d9a-736a10166904" providerId="ADAL" clId="{A222FC91-507D-4B63-A86D-64CADA6FCAE4}" dt="2024-05-22T05:26:43.912" v="5511" actId="478"/>
          <ac:spMkLst>
            <pc:docMk/>
            <pc:sldMk cId="2000247285" sldId="4738"/>
            <ac:spMk id="20" creationId="{D4FF12AE-61E3-FAC0-7656-CC1B3BF62F65}"/>
          </ac:spMkLst>
        </pc:spChg>
        <pc:spChg chg="del">
          <ac:chgData name="Jagrit Khanna" userId="d4fa43fa-4abe-4d35-9d9a-736a10166904" providerId="ADAL" clId="{A222FC91-507D-4B63-A86D-64CADA6FCAE4}" dt="2024-05-22T05:26:43.912" v="5511" actId="478"/>
          <ac:spMkLst>
            <pc:docMk/>
            <pc:sldMk cId="2000247285" sldId="4738"/>
            <ac:spMk id="21" creationId="{CD61A94F-CD6B-B950-441B-AC0C501845B8}"/>
          </ac:spMkLst>
        </pc:spChg>
        <pc:spChg chg="del">
          <ac:chgData name="Jagrit Khanna" userId="d4fa43fa-4abe-4d35-9d9a-736a10166904" providerId="ADAL" clId="{A222FC91-507D-4B63-A86D-64CADA6FCAE4}" dt="2024-05-22T05:26:43.912" v="5511" actId="478"/>
          <ac:spMkLst>
            <pc:docMk/>
            <pc:sldMk cId="2000247285" sldId="4738"/>
            <ac:spMk id="23" creationId="{DE61BF16-BC26-8293-34D8-4580D42E1613}"/>
          </ac:spMkLst>
        </pc:spChg>
        <pc:spChg chg="add del mod">
          <ac:chgData name="Jagrit Khanna" userId="d4fa43fa-4abe-4d35-9d9a-736a10166904" providerId="ADAL" clId="{A222FC91-507D-4B63-A86D-64CADA6FCAE4}" dt="2024-05-22T05:30:38.739" v="5638" actId="478"/>
          <ac:spMkLst>
            <pc:docMk/>
            <pc:sldMk cId="2000247285" sldId="4738"/>
            <ac:spMk id="31" creationId="{4AC996B7-645F-1F8C-FF8D-7BBC2AA73852}"/>
          </ac:spMkLst>
        </pc:spChg>
        <pc:spChg chg="add del mod">
          <ac:chgData name="Jagrit Khanna" userId="d4fa43fa-4abe-4d35-9d9a-736a10166904" providerId="ADAL" clId="{A222FC91-507D-4B63-A86D-64CADA6FCAE4}" dt="2024-05-22T05:30:38.739" v="5638" actId="478"/>
          <ac:spMkLst>
            <pc:docMk/>
            <pc:sldMk cId="2000247285" sldId="4738"/>
            <ac:spMk id="35" creationId="{3ED7989C-F946-9AA2-43F6-6204CE2A53DB}"/>
          </ac:spMkLst>
        </pc:spChg>
        <pc:spChg chg="add mod">
          <ac:chgData name="Jagrit Khanna" userId="d4fa43fa-4abe-4d35-9d9a-736a10166904" providerId="ADAL" clId="{A222FC91-507D-4B63-A86D-64CADA6FCAE4}" dt="2024-05-22T05:55:54.237" v="6696" actId="1037"/>
          <ac:spMkLst>
            <pc:docMk/>
            <pc:sldMk cId="2000247285" sldId="4738"/>
            <ac:spMk id="36" creationId="{E55F2276-2F03-6F56-CC74-91844E921B69}"/>
          </ac:spMkLst>
        </pc:spChg>
        <pc:spChg chg="add del mod">
          <ac:chgData name="Jagrit Khanna" userId="d4fa43fa-4abe-4d35-9d9a-736a10166904" providerId="ADAL" clId="{A222FC91-507D-4B63-A86D-64CADA6FCAE4}" dt="2024-05-22T05:30:38.739" v="5638" actId="478"/>
          <ac:spMkLst>
            <pc:docMk/>
            <pc:sldMk cId="2000247285" sldId="4738"/>
            <ac:spMk id="37" creationId="{9782029C-4DCE-875C-95CD-6E3A4119F907}"/>
          </ac:spMkLst>
        </pc:spChg>
        <pc:spChg chg="add del mod">
          <ac:chgData name="Jagrit Khanna" userId="d4fa43fa-4abe-4d35-9d9a-736a10166904" providerId="ADAL" clId="{A222FC91-507D-4B63-A86D-64CADA6FCAE4}" dt="2024-05-22T05:30:38.739" v="5638" actId="478"/>
          <ac:spMkLst>
            <pc:docMk/>
            <pc:sldMk cId="2000247285" sldId="4738"/>
            <ac:spMk id="39" creationId="{96A5CBD1-4BEE-4810-6ED6-9B09F035C481}"/>
          </ac:spMkLst>
        </pc:spChg>
        <pc:spChg chg="add del mod">
          <ac:chgData name="Jagrit Khanna" userId="d4fa43fa-4abe-4d35-9d9a-736a10166904" providerId="ADAL" clId="{A222FC91-507D-4B63-A86D-64CADA6FCAE4}" dt="2024-05-22T05:28:32.446" v="5571" actId="478"/>
          <ac:spMkLst>
            <pc:docMk/>
            <pc:sldMk cId="2000247285" sldId="4738"/>
            <ac:spMk id="40" creationId="{4A7B7822-34A3-324F-550B-BE5B5C5FEFD2}"/>
          </ac:spMkLst>
        </pc:spChg>
        <pc:spChg chg="add del mod">
          <ac:chgData name="Jagrit Khanna" userId="d4fa43fa-4abe-4d35-9d9a-736a10166904" providerId="ADAL" clId="{A222FC91-507D-4B63-A86D-64CADA6FCAE4}" dt="2024-05-22T05:29:04.995" v="5605" actId="478"/>
          <ac:spMkLst>
            <pc:docMk/>
            <pc:sldMk cId="2000247285" sldId="4738"/>
            <ac:spMk id="42" creationId="{D20E4BA2-B3AD-B2A1-A2EA-50DE0BB41043}"/>
          </ac:spMkLst>
        </pc:spChg>
        <pc:spChg chg="add del mod">
          <ac:chgData name="Jagrit Khanna" userId="d4fa43fa-4abe-4d35-9d9a-736a10166904" providerId="ADAL" clId="{A222FC91-507D-4B63-A86D-64CADA6FCAE4}" dt="2024-05-22T05:30:38.739" v="5638" actId="478"/>
          <ac:spMkLst>
            <pc:docMk/>
            <pc:sldMk cId="2000247285" sldId="4738"/>
            <ac:spMk id="43" creationId="{3C28FFD9-B095-6D64-F64F-E62BF360D9E5}"/>
          </ac:spMkLst>
        </pc:spChg>
        <pc:spChg chg="add del mod">
          <ac:chgData name="Jagrit Khanna" userId="d4fa43fa-4abe-4d35-9d9a-736a10166904" providerId="ADAL" clId="{A222FC91-507D-4B63-A86D-64CADA6FCAE4}" dt="2024-05-22T05:30:38.739" v="5638" actId="478"/>
          <ac:spMkLst>
            <pc:docMk/>
            <pc:sldMk cId="2000247285" sldId="4738"/>
            <ac:spMk id="44" creationId="{79D020D3-96C9-0088-14F6-2E03143DC40A}"/>
          </ac:spMkLst>
        </pc:spChg>
        <pc:spChg chg="add del mod">
          <ac:chgData name="Jagrit Khanna" userId="d4fa43fa-4abe-4d35-9d9a-736a10166904" providerId="ADAL" clId="{A222FC91-507D-4B63-A86D-64CADA6FCAE4}" dt="2024-05-22T05:30:38.739" v="5638" actId="478"/>
          <ac:spMkLst>
            <pc:docMk/>
            <pc:sldMk cId="2000247285" sldId="4738"/>
            <ac:spMk id="45" creationId="{B3790CBB-86DD-A7FF-D7A8-31AC88D4A07A}"/>
          </ac:spMkLst>
        </pc:spChg>
        <pc:spChg chg="add del mod">
          <ac:chgData name="Jagrit Khanna" userId="d4fa43fa-4abe-4d35-9d9a-736a10166904" providerId="ADAL" clId="{A222FC91-507D-4B63-A86D-64CADA6FCAE4}" dt="2024-05-22T05:30:38.739" v="5638" actId="478"/>
          <ac:spMkLst>
            <pc:docMk/>
            <pc:sldMk cId="2000247285" sldId="4738"/>
            <ac:spMk id="46" creationId="{5D820379-74E7-6E18-9856-8E93171F9A9B}"/>
          </ac:spMkLst>
        </pc:spChg>
        <pc:spChg chg="add del mod">
          <ac:chgData name="Jagrit Khanna" userId="d4fa43fa-4abe-4d35-9d9a-736a10166904" providerId="ADAL" clId="{A222FC91-507D-4B63-A86D-64CADA6FCAE4}" dt="2024-05-22T05:30:38.739" v="5638" actId="478"/>
          <ac:spMkLst>
            <pc:docMk/>
            <pc:sldMk cId="2000247285" sldId="4738"/>
            <ac:spMk id="47" creationId="{F1D0DDBC-7BB4-D9B1-E2D7-A93E92CEB08D}"/>
          </ac:spMkLst>
        </pc:spChg>
        <pc:spChg chg="add del mod">
          <ac:chgData name="Jagrit Khanna" userId="d4fa43fa-4abe-4d35-9d9a-736a10166904" providerId="ADAL" clId="{A222FC91-507D-4B63-A86D-64CADA6FCAE4}" dt="2024-05-22T05:30:38.739" v="5638" actId="478"/>
          <ac:spMkLst>
            <pc:docMk/>
            <pc:sldMk cId="2000247285" sldId="4738"/>
            <ac:spMk id="48" creationId="{14F23B56-B5CA-0324-6C48-656F3E45C013}"/>
          </ac:spMkLst>
        </pc:spChg>
        <pc:spChg chg="mod">
          <ac:chgData name="Jagrit Khanna" userId="d4fa43fa-4abe-4d35-9d9a-736a10166904" providerId="ADAL" clId="{A222FC91-507D-4B63-A86D-64CADA6FCAE4}" dt="2024-05-22T05:28:32.816" v="5572"/>
          <ac:spMkLst>
            <pc:docMk/>
            <pc:sldMk cId="2000247285" sldId="4738"/>
            <ac:spMk id="52" creationId="{E55BBB37-90E8-8A6B-B8CB-F86CC262DDAC}"/>
          </ac:spMkLst>
        </pc:spChg>
        <pc:spChg chg="add del mod">
          <ac:chgData name="Jagrit Khanna" userId="d4fa43fa-4abe-4d35-9d9a-736a10166904" providerId="ADAL" clId="{A222FC91-507D-4B63-A86D-64CADA6FCAE4}" dt="2024-05-22T05:30:38.739" v="5638" actId="478"/>
          <ac:spMkLst>
            <pc:docMk/>
            <pc:sldMk cId="2000247285" sldId="4738"/>
            <ac:spMk id="54" creationId="{15F95BB7-8C15-AE4C-611B-1681CE86E9C1}"/>
          </ac:spMkLst>
        </pc:spChg>
        <pc:spChg chg="add mod">
          <ac:chgData name="Jagrit Khanna" userId="d4fa43fa-4abe-4d35-9d9a-736a10166904" providerId="ADAL" clId="{A222FC91-507D-4B63-A86D-64CADA6FCAE4}" dt="2024-05-22T05:28:45.041" v="5575" actId="571"/>
          <ac:spMkLst>
            <pc:docMk/>
            <pc:sldMk cId="2000247285" sldId="4738"/>
            <ac:spMk id="55" creationId="{3E4435F3-E9CE-BA0A-BD81-0EDF9BC6395F}"/>
          </ac:spMkLst>
        </pc:spChg>
        <pc:spChg chg="add del mod">
          <ac:chgData name="Jagrit Khanna" userId="d4fa43fa-4abe-4d35-9d9a-736a10166904" providerId="ADAL" clId="{A222FC91-507D-4B63-A86D-64CADA6FCAE4}" dt="2024-05-22T05:34:19.850" v="5765" actId="478"/>
          <ac:spMkLst>
            <pc:docMk/>
            <pc:sldMk cId="2000247285" sldId="4738"/>
            <ac:spMk id="62" creationId="{44B06E84-1DEF-CDE5-5520-183846DCC855}"/>
          </ac:spMkLst>
        </pc:spChg>
        <pc:spChg chg="add del mod">
          <ac:chgData name="Jagrit Khanna" userId="d4fa43fa-4abe-4d35-9d9a-736a10166904" providerId="ADAL" clId="{A222FC91-507D-4B63-A86D-64CADA6FCAE4}" dt="2024-05-22T05:34:19.850" v="5765" actId="478"/>
          <ac:spMkLst>
            <pc:docMk/>
            <pc:sldMk cId="2000247285" sldId="4738"/>
            <ac:spMk id="63" creationId="{A6E27870-AA3D-94C8-0794-F6EB1C041D04}"/>
          </ac:spMkLst>
        </pc:spChg>
        <pc:spChg chg="add del mod">
          <ac:chgData name="Jagrit Khanna" userId="d4fa43fa-4abe-4d35-9d9a-736a10166904" providerId="ADAL" clId="{A222FC91-507D-4B63-A86D-64CADA6FCAE4}" dt="2024-05-22T05:31:29.152" v="5704" actId="478"/>
          <ac:spMkLst>
            <pc:docMk/>
            <pc:sldMk cId="2000247285" sldId="4738"/>
            <ac:spMk id="64" creationId="{E945882C-7D1F-B248-5945-72E3275F0BF9}"/>
          </ac:spMkLst>
        </pc:spChg>
        <pc:spChg chg="add del mod">
          <ac:chgData name="Jagrit Khanna" userId="d4fa43fa-4abe-4d35-9d9a-736a10166904" providerId="ADAL" clId="{A222FC91-507D-4B63-A86D-64CADA6FCAE4}" dt="2024-05-22T05:34:19.850" v="5765" actId="478"/>
          <ac:spMkLst>
            <pc:docMk/>
            <pc:sldMk cId="2000247285" sldId="4738"/>
            <ac:spMk id="66" creationId="{3CD2C695-5AE4-8E54-7F8E-8659CA880799}"/>
          </ac:spMkLst>
        </pc:spChg>
        <pc:spChg chg="add del mod">
          <ac:chgData name="Jagrit Khanna" userId="d4fa43fa-4abe-4d35-9d9a-736a10166904" providerId="ADAL" clId="{A222FC91-507D-4B63-A86D-64CADA6FCAE4}" dt="2024-05-22T05:31:17.628" v="5700" actId="478"/>
          <ac:spMkLst>
            <pc:docMk/>
            <pc:sldMk cId="2000247285" sldId="4738"/>
            <ac:spMk id="67" creationId="{9E0F309B-F1FA-3807-327A-221C8A57B1C0}"/>
          </ac:spMkLst>
        </pc:spChg>
        <pc:spChg chg="add del mod">
          <ac:chgData name="Jagrit Khanna" userId="d4fa43fa-4abe-4d35-9d9a-736a10166904" providerId="ADAL" clId="{A222FC91-507D-4B63-A86D-64CADA6FCAE4}" dt="2024-05-22T05:31:22.102" v="5701" actId="478"/>
          <ac:spMkLst>
            <pc:docMk/>
            <pc:sldMk cId="2000247285" sldId="4738"/>
            <ac:spMk id="68" creationId="{304221C4-27AD-FAAF-337F-DB92D8F91CF6}"/>
          </ac:spMkLst>
        </pc:spChg>
        <pc:spChg chg="add del mod">
          <ac:chgData name="Jagrit Khanna" userId="d4fa43fa-4abe-4d35-9d9a-736a10166904" providerId="ADAL" clId="{A222FC91-507D-4B63-A86D-64CADA6FCAE4}" dt="2024-05-22T05:31:29.152" v="5704" actId="478"/>
          <ac:spMkLst>
            <pc:docMk/>
            <pc:sldMk cId="2000247285" sldId="4738"/>
            <ac:spMk id="70" creationId="{B8F49DBF-B72B-9B5B-E545-1B431943DD47}"/>
          </ac:spMkLst>
        </pc:spChg>
        <pc:spChg chg="add del mod">
          <ac:chgData name="Jagrit Khanna" userId="d4fa43fa-4abe-4d35-9d9a-736a10166904" providerId="ADAL" clId="{A222FC91-507D-4B63-A86D-64CADA6FCAE4}" dt="2024-05-22T05:34:19.850" v="5765" actId="478"/>
          <ac:spMkLst>
            <pc:docMk/>
            <pc:sldMk cId="2000247285" sldId="4738"/>
            <ac:spMk id="71" creationId="{A5B8981A-9132-5A23-0BDC-0A78D8E44D31}"/>
          </ac:spMkLst>
        </pc:spChg>
        <pc:spChg chg="add del mod">
          <ac:chgData name="Jagrit Khanna" userId="d4fa43fa-4abe-4d35-9d9a-736a10166904" providerId="ADAL" clId="{A222FC91-507D-4B63-A86D-64CADA6FCAE4}" dt="2024-05-22T05:34:19.850" v="5765" actId="478"/>
          <ac:spMkLst>
            <pc:docMk/>
            <pc:sldMk cId="2000247285" sldId="4738"/>
            <ac:spMk id="72" creationId="{076E5E2A-B487-901E-D64D-5196B4503884}"/>
          </ac:spMkLst>
        </pc:spChg>
        <pc:spChg chg="add del mod">
          <ac:chgData name="Jagrit Khanna" userId="d4fa43fa-4abe-4d35-9d9a-736a10166904" providerId="ADAL" clId="{A222FC91-507D-4B63-A86D-64CADA6FCAE4}" dt="2024-05-22T05:34:19.850" v="5765" actId="478"/>
          <ac:spMkLst>
            <pc:docMk/>
            <pc:sldMk cId="2000247285" sldId="4738"/>
            <ac:spMk id="74" creationId="{4D039038-6AA3-C831-2F73-015EC982B538}"/>
          </ac:spMkLst>
        </pc:spChg>
        <pc:spChg chg="add del mod">
          <ac:chgData name="Jagrit Khanna" userId="d4fa43fa-4abe-4d35-9d9a-736a10166904" providerId="ADAL" clId="{A222FC91-507D-4B63-A86D-64CADA6FCAE4}" dt="2024-05-22T05:34:19.850" v="5765" actId="478"/>
          <ac:spMkLst>
            <pc:docMk/>
            <pc:sldMk cId="2000247285" sldId="4738"/>
            <ac:spMk id="75" creationId="{6ED4E291-58EE-53B6-A75B-D98EA5379B1C}"/>
          </ac:spMkLst>
        </pc:spChg>
        <pc:spChg chg="add del mod">
          <ac:chgData name="Jagrit Khanna" userId="d4fa43fa-4abe-4d35-9d9a-736a10166904" providerId="ADAL" clId="{A222FC91-507D-4B63-A86D-64CADA6FCAE4}" dt="2024-05-22T05:31:22.102" v="5701" actId="478"/>
          <ac:spMkLst>
            <pc:docMk/>
            <pc:sldMk cId="2000247285" sldId="4738"/>
            <ac:spMk id="77" creationId="{34BD6F46-8B94-9B0F-52EA-FCF477D168B1}"/>
          </ac:spMkLst>
        </pc:spChg>
        <pc:spChg chg="add del mod">
          <ac:chgData name="Jagrit Khanna" userId="d4fa43fa-4abe-4d35-9d9a-736a10166904" providerId="ADAL" clId="{A222FC91-507D-4B63-A86D-64CADA6FCAE4}" dt="2024-05-22T05:31:26.430" v="5703" actId="478"/>
          <ac:spMkLst>
            <pc:docMk/>
            <pc:sldMk cId="2000247285" sldId="4738"/>
            <ac:spMk id="78" creationId="{FCD75C55-6508-054E-76AF-364F6C3BA6FD}"/>
          </ac:spMkLst>
        </pc:spChg>
        <pc:spChg chg="add del mod">
          <ac:chgData name="Jagrit Khanna" userId="d4fa43fa-4abe-4d35-9d9a-736a10166904" providerId="ADAL" clId="{A222FC91-507D-4B63-A86D-64CADA6FCAE4}" dt="2024-05-22T05:31:26.430" v="5703" actId="478"/>
          <ac:spMkLst>
            <pc:docMk/>
            <pc:sldMk cId="2000247285" sldId="4738"/>
            <ac:spMk id="79" creationId="{CDE06F85-EC04-C10A-D111-1F931FED833D}"/>
          </ac:spMkLst>
        </pc:spChg>
        <pc:spChg chg="add del mod">
          <ac:chgData name="Jagrit Khanna" userId="d4fa43fa-4abe-4d35-9d9a-736a10166904" providerId="ADAL" clId="{A222FC91-507D-4B63-A86D-64CADA6FCAE4}" dt="2024-05-22T05:34:19.850" v="5765" actId="478"/>
          <ac:spMkLst>
            <pc:docMk/>
            <pc:sldMk cId="2000247285" sldId="4738"/>
            <ac:spMk id="82" creationId="{7C92E3E4-E06B-0BC5-F60C-874174346F44}"/>
          </ac:spMkLst>
        </pc:spChg>
        <pc:spChg chg="add del mod">
          <ac:chgData name="Jagrit Khanna" userId="d4fa43fa-4abe-4d35-9d9a-736a10166904" providerId="ADAL" clId="{A222FC91-507D-4B63-A86D-64CADA6FCAE4}" dt="2024-05-22T05:34:19.850" v="5765" actId="478"/>
          <ac:spMkLst>
            <pc:docMk/>
            <pc:sldMk cId="2000247285" sldId="4738"/>
            <ac:spMk id="88" creationId="{EE3BF539-998B-CA79-6BA5-365ADAF1409E}"/>
          </ac:spMkLst>
        </pc:spChg>
        <pc:spChg chg="add mod topLvl">
          <ac:chgData name="Jagrit Khanna" userId="d4fa43fa-4abe-4d35-9d9a-736a10166904" providerId="ADAL" clId="{A222FC91-507D-4B63-A86D-64CADA6FCAE4}" dt="2024-05-22T06:25:51.742" v="7786" actId="165"/>
          <ac:spMkLst>
            <pc:docMk/>
            <pc:sldMk cId="2000247285" sldId="4738"/>
            <ac:spMk id="89" creationId="{D63D2774-229D-37B8-DB8F-FB5CEC8AB041}"/>
          </ac:spMkLst>
        </pc:spChg>
        <pc:spChg chg="add mod topLvl">
          <ac:chgData name="Jagrit Khanna" userId="d4fa43fa-4abe-4d35-9d9a-736a10166904" providerId="ADAL" clId="{A222FC91-507D-4B63-A86D-64CADA6FCAE4}" dt="2024-05-22T06:25:51.742" v="7786" actId="165"/>
          <ac:spMkLst>
            <pc:docMk/>
            <pc:sldMk cId="2000247285" sldId="4738"/>
            <ac:spMk id="90" creationId="{8B4B0E27-868F-0E09-D0D7-207776B117D7}"/>
          </ac:spMkLst>
        </pc:spChg>
        <pc:spChg chg="add mod topLvl">
          <ac:chgData name="Jagrit Khanna" userId="d4fa43fa-4abe-4d35-9d9a-736a10166904" providerId="ADAL" clId="{A222FC91-507D-4B63-A86D-64CADA6FCAE4}" dt="2024-05-22T06:25:51.742" v="7786" actId="165"/>
          <ac:spMkLst>
            <pc:docMk/>
            <pc:sldMk cId="2000247285" sldId="4738"/>
            <ac:spMk id="91" creationId="{FEDFA491-8FAB-91CD-72DC-D56EF8C759D5}"/>
          </ac:spMkLst>
        </pc:spChg>
        <pc:spChg chg="add mod topLvl">
          <ac:chgData name="Jagrit Khanna" userId="d4fa43fa-4abe-4d35-9d9a-736a10166904" providerId="ADAL" clId="{A222FC91-507D-4B63-A86D-64CADA6FCAE4}" dt="2024-05-22T06:25:51.742" v="7786" actId="165"/>
          <ac:spMkLst>
            <pc:docMk/>
            <pc:sldMk cId="2000247285" sldId="4738"/>
            <ac:spMk id="92" creationId="{D83459CE-74E8-CD8B-4251-8D7B4830E786}"/>
          </ac:spMkLst>
        </pc:spChg>
        <pc:spChg chg="add mod topLvl">
          <ac:chgData name="Jagrit Khanna" userId="d4fa43fa-4abe-4d35-9d9a-736a10166904" providerId="ADAL" clId="{A222FC91-507D-4B63-A86D-64CADA6FCAE4}" dt="2024-05-22T06:25:51.742" v="7786" actId="165"/>
          <ac:spMkLst>
            <pc:docMk/>
            <pc:sldMk cId="2000247285" sldId="4738"/>
            <ac:spMk id="93" creationId="{F251EBBD-6866-42DF-34A3-729A0DE027B1}"/>
          </ac:spMkLst>
        </pc:spChg>
        <pc:spChg chg="add del mod">
          <ac:chgData name="Jagrit Khanna" userId="d4fa43fa-4abe-4d35-9d9a-736a10166904" providerId="ADAL" clId="{A222FC91-507D-4B63-A86D-64CADA6FCAE4}" dt="2024-05-22T05:38:30.690" v="5875" actId="478"/>
          <ac:spMkLst>
            <pc:docMk/>
            <pc:sldMk cId="2000247285" sldId="4738"/>
            <ac:spMk id="94" creationId="{B4EA59AD-88AE-ACF9-F9A4-0D3A4A7F3C8E}"/>
          </ac:spMkLst>
        </pc:spChg>
        <pc:spChg chg="add mod topLvl">
          <ac:chgData name="Jagrit Khanna" userId="d4fa43fa-4abe-4d35-9d9a-736a10166904" providerId="ADAL" clId="{A222FC91-507D-4B63-A86D-64CADA6FCAE4}" dt="2024-05-22T06:25:51.742" v="7786" actId="165"/>
          <ac:spMkLst>
            <pc:docMk/>
            <pc:sldMk cId="2000247285" sldId="4738"/>
            <ac:spMk id="95" creationId="{2DF0D21C-A8F1-1796-E107-BFABD9ED8D15}"/>
          </ac:spMkLst>
        </pc:spChg>
        <pc:spChg chg="add mod topLvl">
          <ac:chgData name="Jagrit Khanna" userId="d4fa43fa-4abe-4d35-9d9a-736a10166904" providerId="ADAL" clId="{A222FC91-507D-4B63-A86D-64CADA6FCAE4}" dt="2024-05-22T06:25:51.742" v="7786" actId="165"/>
          <ac:spMkLst>
            <pc:docMk/>
            <pc:sldMk cId="2000247285" sldId="4738"/>
            <ac:spMk id="96" creationId="{0A10F8B6-0CF4-DD0C-81E9-52FA6BAE13E4}"/>
          </ac:spMkLst>
        </pc:spChg>
        <pc:spChg chg="add mod topLvl">
          <ac:chgData name="Jagrit Khanna" userId="d4fa43fa-4abe-4d35-9d9a-736a10166904" providerId="ADAL" clId="{A222FC91-507D-4B63-A86D-64CADA6FCAE4}" dt="2024-05-22T06:25:51.742" v="7786" actId="165"/>
          <ac:spMkLst>
            <pc:docMk/>
            <pc:sldMk cId="2000247285" sldId="4738"/>
            <ac:spMk id="97" creationId="{1A2227AE-C1BA-5057-8DF7-A30A0197CD75}"/>
          </ac:spMkLst>
        </pc:spChg>
        <pc:spChg chg="add del mod">
          <ac:chgData name="Jagrit Khanna" userId="d4fa43fa-4abe-4d35-9d9a-736a10166904" providerId="ADAL" clId="{A222FC91-507D-4B63-A86D-64CADA6FCAE4}" dt="2024-05-22T05:42:56.991" v="5884" actId="478"/>
          <ac:spMkLst>
            <pc:docMk/>
            <pc:sldMk cId="2000247285" sldId="4738"/>
            <ac:spMk id="98" creationId="{587D6C40-5CE7-4A76-2180-92A3673C4C08}"/>
          </ac:spMkLst>
        </pc:spChg>
        <pc:spChg chg="add del mod">
          <ac:chgData name="Jagrit Khanna" userId="d4fa43fa-4abe-4d35-9d9a-736a10166904" providerId="ADAL" clId="{A222FC91-507D-4B63-A86D-64CADA6FCAE4}" dt="2024-05-22T05:45:01.772" v="5888" actId="478"/>
          <ac:spMkLst>
            <pc:docMk/>
            <pc:sldMk cId="2000247285" sldId="4738"/>
            <ac:spMk id="99" creationId="{39F818ED-0035-D558-4D0D-E00DF1A9255B}"/>
          </ac:spMkLst>
        </pc:spChg>
        <pc:spChg chg="add mod topLvl">
          <ac:chgData name="Jagrit Khanna" userId="d4fa43fa-4abe-4d35-9d9a-736a10166904" providerId="ADAL" clId="{A222FC91-507D-4B63-A86D-64CADA6FCAE4}" dt="2024-05-22T06:25:51.742" v="7786" actId="165"/>
          <ac:spMkLst>
            <pc:docMk/>
            <pc:sldMk cId="2000247285" sldId="4738"/>
            <ac:spMk id="100" creationId="{72C2B204-2F3F-92F1-E159-7068B98FFE0E}"/>
          </ac:spMkLst>
        </pc:spChg>
        <pc:spChg chg="add mod topLvl">
          <ac:chgData name="Jagrit Khanna" userId="d4fa43fa-4abe-4d35-9d9a-736a10166904" providerId="ADAL" clId="{A222FC91-507D-4B63-A86D-64CADA6FCAE4}" dt="2024-05-22T06:25:51.742" v="7786" actId="165"/>
          <ac:spMkLst>
            <pc:docMk/>
            <pc:sldMk cId="2000247285" sldId="4738"/>
            <ac:spMk id="101" creationId="{8152AA71-98FF-DD97-C31E-8521AF43CE7C}"/>
          </ac:spMkLst>
        </pc:spChg>
        <pc:spChg chg="add mod topLvl">
          <ac:chgData name="Jagrit Khanna" userId="d4fa43fa-4abe-4d35-9d9a-736a10166904" providerId="ADAL" clId="{A222FC91-507D-4B63-A86D-64CADA6FCAE4}" dt="2024-05-22T06:25:51.742" v="7786" actId="165"/>
          <ac:spMkLst>
            <pc:docMk/>
            <pc:sldMk cId="2000247285" sldId="4738"/>
            <ac:spMk id="102" creationId="{31D621DB-62DE-09C3-AD06-44DB36E008BB}"/>
          </ac:spMkLst>
        </pc:spChg>
        <pc:spChg chg="add mod topLvl">
          <ac:chgData name="Jagrit Khanna" userId="d4fa43fa-4abe-4d35-9d9a-736a10166904" providerId="ADAL" clId="{A222FC91-507D-4B63-A86D-64CADA6FCAE4}" dt="2024-05-22T06:25:51.742" v="7786" actId="165"/>
          <ac:spMkLst>
            <pc:docMk/>
            <pc:sldMk cId="2000247285" sldId="4738"/>
            <ac:spMk id="103" creationId="{77CD7E52-1E04-7582-9F4A-90B62981E5DE}"/>
          </ac:spMkLst>
        </pc:spChg>
        <pc:spChg chg="add mod topLvl">
          <ac:chgData name="Jagrit Khanna" userId="d4fa43fa-4abe-4d35-9d9a-736a10166904" providerId="ADAL" clId="{A222FC91-507D-4B63-A86D-64CADA6FCAE4}" dt="2024-05-22T06:25:51.742" v="7786" actId="165"/>
          <ac:spMkLst>
            <pc:docMk/>
            <pc:sldMk cId="2000247285" sldId="4738"/>
            <ac:spMk id="104" creationId="{70D6401F-A629-D518-EBEE-F4B431328F9E}"/>
          </ac:spMkLst>
        </pc:spChg>
        <pc:spChg chg="add mod topLvl">
          <ac:chgData name="Jagrit Khanna" userId="d4fa43fa-4abe-4d35-9d9a-736a10166904" providerId="ADAL" clId="{A222FC91-507D-4B63-A86D-64CADA6FCAE4}" dt="2024-05-22T06:25:51.742" v="7786" actId="165"/>
          <ac:spMkLst>
            <pc:docMk/>
            <pc:sldMk cId="2000247285" sldId="4738"/>
            <ac:spMk id="105" creationId="{CC1D6775-F9B0-2D60-91D5-A498099D6274}"/>
          </ac:spMkLst>
        </pc:spChg>
        <pc:spChg chg="add mod">
          <ac:chgData name="Jagrit Khanna" userId="d4fa43fa-4abe-4d35-9d9a-736a10166904" providerId="ADAL" clId="{A222FC91-507D-4B63-A86D-64CADA6FCAE4}" dt="2024-05-22T05:56:34.189" v="6754" actId="1037"/>
          <ac:spMkLst>
            <pc:docMk/>
            <pc:sldMk cId="2000247285" sldId="4738"/>
            <ac:spMk id="106" creationId="{E8CC994B-CC92-459F-0D41-DF73B2E6AFEC}"/>
          </ac:spMkLst>
        </pc:spChg>
        <pc:spChg chg="add mod">
          <ac:chgData name="Jagrit Khanna" userId="d4fa43fa-4abe-4d35-9d9a-736a10166904" providerId="ADAL" clId="{A222FC91-507D-4B63-A86D-64CADA6FCAE4}" dt="2024-05-22T05:56:34.189" v="6754" actId="1037"/>
          <ac:spMkLst>
            <pc:docMk/>
            <pc:sldMk cId="2000247285" sldId="4738"/>
            <ac:spMk id="107" creationId="{692849C5-7CDC-E287-D47A-FF803A3E4040}"/>
          </ac:spMkLst>
        </pc:spChg>
        <pc:spChg chg="add mod">
          <ac:chgData name="Jagrit Khanna" userId="d4fa43fa-4abe-4d35-9d9a-736a10166904" providerId="ADAL" clId="{A222FC91-507D-4B63-A86D-64CADA6FCAE4}" dt="2024-05-22T05:56:34.189" v="6754" actId="1037"/>
          <ac:spMkLst>
            <pc:docMk/>
            <pc:sldMk cId="2000247285" sldId="4738"/>
            <ac:spMk id="108" creationId="{E07B8BD5-B63E-BB34-B73F-18CB9D3AB355}"/>
          </ac:spMkLst>
        </pc:spChg>
        <pc:spChg chg="add mod">
          <ac:chgData name="Jagrit Khanna" userId="d4fa43fa-4abe-4d35-9d9a-736a10166904" providerId="ADAL" clId="{A222FC91-507D-4B63-A86D-64CADA6FCAE4}" dt="2024-05-22T05:56:34.189" v="6754" actId="1037"/>
          <ac:spMkLst>
            <pc:docMk/>
            <pc:sldMk cId="2000247285" sldId="4738"/>
            <ac:spMk id="109" creationId="{0FAF34C7-2F4D-EAFE-F2B4-A1559D5FE655}"/>
          </ac:spMkLst>
        </pc:spChg>
        <pc:spChg chg="add mod">
          <ac:chgData name="Jagrit Khanna" userId="d4fa43fa-4abe-4d35-9d9a-736a10166904" providerId="ADAL" clId="{A222FC91-507D-4B63-A86D-64CADA6FCAE4}" dt="2024-05-22T05:56:34.189" v="6754" actId="1037"/>
          <ac:spMkLst>
            <pc:docMk/>
            <pc:sldMk cId="2000247285" sldId="4738"/>
            <ac:spMk id="110" creationId="{B30D3A12-9B48-C624-9C87-487767FCCA0C}"/>
          </ac:spMkLst>
        </pc:spChg>
        <pc:spChg chg="add mod">
          <ac:chgData name="Jagrit Khanna" userId="d4fa43fa-4abe-4d35-9d9a-736a10166904" providerId="ADAL" clId="{A222FC91-507D-4B63-A86D-64CADA6FCAE4}" dt="2024-05-22T05:56:34.189" v="6754" actId="1037"/>
          <ac:spMkLst>
            <pc:docMk/>
            <pc:sldMk cId="2000247285" sldId="4738"/>
            <ac:spMk id="111" creationId="{505A1CD3-01FE-9A40-A833-1C2EC116E00E}"/>
          </ac:spMkLst>
        </pc:spChg>
        <pc:spChg chg="add del mod">
          <ac:chgData name="Jagrit Khanna" userId="d4fa43fa-4abe-4d35-9d9a-736a10166904" providerId="ADAL" clId="{A222FC91-507D-4B63-A86D-64CADA6FCAE4}" dt="2024-05-22T05:42:01.367" v="5880" actId="478"/>
          <ac:spMkLst>
            <pc:docMk/>
            <pc:sldMk cId="2000247285" sldId="4738"/>
            <ac:spMk id="112" creationId="{6CDA74DE-823D-1C5D-808B-6886249D175F}"/>
          </ac:spMkLst>
        </pc:spChg>
        <pc:spChg chg="add mod topLvl">
          <ac:chgData name="Jagrit Khanna" userId="d4fa43fa-4abe-4d35-9d9a-736a10166904" providerId="ADAL" clId="{A222FC91-507D-4B63-A86D-64CADA6FCAE4}" dt="2024-05-22T06:25:51.742" v="7786" actId="165"/>
          <ac:spMkLst>
            <pc:docMk/>
            <pc:sldMk cId="2000247285" sldId="4738"/>
            <ac:spMk id="113" creationId="{D62143FD-5972-D688-5CAE-81B8A24AFAEA}"/>
          </ac:spMkLst>
        </pc:spChg>
        <pc:spChg chg="add mod topLvl">
          <ac:chgData name="Jagrit Khanna" userId="d4fa43fa-4abe-4d35-9d9a-736a10166904" providerId="ADAL" clId="{A222FC91-507D-4B63-A86D-64CADA6FCAE4}" dt="2024-05-22T06:25:51.742" v="7786" actId="165"/>
          <ac:spMkLst>
            <pc:docMk/>
            <pc:sldMk cId="2000247285" sldId="4738"/>
            <ac:spMk id="116" creationId="{9021BBEC-A7D9-B85C-A92F-34E292432629}"/>
          </ac:spMkLst>
        </pc:spChg>
        <pc:spChg chg="add del mod">
          <ac:chgData name="Jagrit Khanna" userId="d4fa43fa-4abe-4d35-9d9a-736a10166904" providerId="ADAL" clId="{A222FC91-507D-4B63-A86D-64CADA6FCAE4}" dt="2024-05-22T05:45:40.364" v="5900" actId="478"/>
          <ac:spMkLst>
            <pc:docMk/>
            <pc:sldMk cId="2000247285" sldId="4738"/>
            <ac:spMk id="120" creationId="{15D7AC80-943F-51B9-7B6B-259AA6028044}"/>
          </ac:spMkLst>
        </pc:spChg>
        <pc:spChg chg="add mod topLvl">
          <ac:chgData name="Jagrit Khanna" userId="d4fa43fa-4abe-4d35-9d9a-736a10166904" providerId="ADAL" clId="{A222FC91-507D-4B63-A86D-64CADA6FCAE4}" dt="2024-05-22T06:25:51.742" v="7786" actId="165"/>
          <ac:spMkLst>
            <pc:docMk/>
            <pc:sldMk cId="2000247285" sldId="4738"/>
            <ac:spMk id="121" creationId="{103DF42D-8916-6F13-D2F8-38DA4E70A1EB}"/>
          </ac:spMkLst>
        </pc:spChg>
        <pc:spChg chg="add mod">
          <ac:chgData name="Jagrit Khanna" userId="d4fa43fa-4abe-4d35-9d9a-736a10166904" providerId="ADAL" clId="{A222FC91-507D-4B63-A86D-64CADA6FCAE4}" dt="2024-05-22T05:56:37.038" v="6756" actId="1036"/>
          <ac:spMkLst>
            <pc:docMk/>
            <pc:sldMk cId="2000247285" sldId="4738"/>
            <ac:spMk id="123" creationId="{0C8D9712-96E2-0262-6A61-F08C3208FFAD}"/>
          </ac:spMkLst>
        </pc:spChg>
        <pc:spChg chg="add del mod">
          <ac:chgData name="Jagrit Khanna" userId="d4fa43fa-4abe-4d35-9d9a-736a10166904" providerId="ADAL" clId="{A222FC91-507D-4B63-A86D-64CADA6FCAE4}" dt="2024-05-22T05:53:33.796" v="6490" actId="478"/>
          <ac:spMkLst>
            <pc:docMk/>
            <pc:sldMk cId="2000247285" sldId="4738"/>
            <ac:spMk id="125" creationId="{F2CE8438-C08F-C47A-CCFE-EB407280F1C5}"/>
          </ac:spMkLst>
        </pc:spChg>
        <pc:spChg chg="add mod">
          <ac:chgData name="Jagrit Khanna" userId="d4fa43fa-4abe-4d35-9d9a-736a10166904" providerId="ADAL" clId="{A222FC91-507D-4B63-A86D-64CADA6FCAE4}" dt="2024-05-22T05:55:33.503" v="6675" actId="1035"/>
          <ac:spMkLst>
            <pc:docMk/>
            <pc:sldMk cId="2000247285" sldId="4738"/>
            <ac:spMk id="126" creationId="{E3E80C45-FF11-CC39-2362-67BA1E35B026}"/>
          </ac:spMkLst>
        </pc:spChg>
        <pc:spChg chg="add mod">
          <ac:chgData name="Jagrit Khanna" userId="d4fa43fa-4abe-4d35-9d9a-736a10166904" providerId="ADAL" clId="{A222FC91-507D-4B63-A86D-64CADA6FCAE4}" dt="2024-05-22T05:55:33.503" v="6675" actId="1035"/>
          <ac:spMkLst>
            <pc:docMk/>
            <pc:sldMk cId="2000247285" sldId="4738"/>
            <ac:spMk id="127" creationId="{B9572DB7-80A1-5891-B40D-770FC1BBE9B8}"/>
          </ac:spMkLst>
        </pc:spChg>
        <pc:spChg chg="add del mod">
          <ac:chgData name="Jagrit Khanna" userId="d4fa43fa-4abe-4d35-9d9a-736a10166904" providerId="ADAL" clId="{A222FC91-507D-4B63-A86D-64CADA6FCAE4}" dt="2024-05-22T05:52:37.935" v="6476" actId="478"/>
          <ac:spMkLst>
            <pc:docMk/>
            <pc:sldMk cId="2000247285" sldId="4738"/>
            <ac:spMk id="128" creationId="{5B871917-C61F-2FAB-EC2E-A570849EEA30}"/>
          </ac:spMkLst>
        </pc:spChg>
        <pc:spChg chg="add del mod">
          <ac:chgData name="Jagrit Khanna" userId="d4fa43fa-4abe-4d35-9d9a-736a10166904" providerId="ADAL" clId="{A222FC91-507D-4B63-A86D-64CADA6FCAE4}" dt="2024-05-22T09:11:06.111" v="10351" actId="478"/>
          <ac:spMkLst>
            <pc:docMk/>
            <pc:sldMk cId="2000247285" sldId="4738"/>
            <ac:spMk id="129" creationId="{44503C01-FAFB-654C-25BA-F30E37D1D645}"/>
          </ac:spMkLst>
        </pc:spChg>
        <pc:spChg chg="add mod">
          <ac:chgData name="Jagrit Khanna" userId="d4fa43fa-4abe-4d35-9d9a-736a10166904" providerId="ADAL" clId="{A222FC91-507D-4B63-A86D-64CADA6FCAE4}" dt="2024-05-22T05:56:00.502" v="6705" actId="1035"/>
          <ac:spMkLst>
            <pc:docMk/>
            <pc:sldMk cId="2000247285" sldId="4738"/>
            <ac:spMk id="131" creationId="{46643993-300C-E9B4-2DAB-B41D5BBFDCFF}"/>
          </ac:spMkLst>
        </pc:spChg>
        <pc:spChg chg="add mod">
          <ac:chgData name="Jagrit Khanna" userId="d4fa43fa-4abe-4d35-9d9a-736a10166904" providerId="ADAL" clId="{A222FC91-507D-4B63-A86D-64CADA6FCAE4}" dt="2024-05-22T05:58:29.010" v="6984" actId="3064"/>
          <ac:spMkLst>
            <pc:docMk/>
            <pc:sldMk cId="2000247285" sldId="4738"/>
            <ac:spMk id="132" creationId="{9799FFD8-63E4-1562-8FE4-2C2E8A8560BA}"/>
          </ac:spMkLst>
        </pc:spChg>
        <pc:spChg chg="add mod">
          <ac:chgData name="Jagrit Khanna" userId="d4fa43fa-4abe-4d35-9d9a-736a10166904" providerId="ADAL" clId="{A222FC91-507D-4B63-A86D-64CADA6FCAE4}" dt="2024-05-22T05:56:59.722" v="6778" actId="2085"/>
          <ac:spMkLst>
            <pc:docMk/>
            <pc:sldMk cId="2000247285" sldId="4738"/>
            <ac:spMk id="133" creationId="{25BB8627-4362-0ED8-A2F4-ABB833ABA3C4}"/>
          </ac:spMkLst>
        </pc:spChg>
        <pc:grpChg chg="del">
          <ac:chgData name="Jagrit Khanna" userId="d4fa43fa-4abe-4d35-9d9a-736a10166904" providerId="ADAL" clId="{A222FC91-507D-4B63-A86D-64CADA6FCAE4}" dt="2024-05-22T05:26:46.868" v="5512" actId="478"/>
          <ac:grpSpMkLst>
            <pc:docMk/>
            <pc:sldMk cId="2000247285" sldId="4738"/>
            <ac:grpSpMk id="7" creationId="{3C579FF6-685A-B96E-999E-6EABBD92E424}"/>
          </ac:grpSpMkLst>
        </pc:grpChg>
        <pc:grpChg chg="del">
          <ac:chgData name="Jagrit Khanna" userId="d4fa43fa-4abe-4d35-9d9a-736a10166904" providerId="ADAL" clId="{A222FC91-507D-4B63-A86D-64CADA6FCAE4}" dt="2024-05-22T05:26:43.912" v="5511" actId="478"/>
          <ac:grpSpMkLst>
            <pc:docMk/>
            <pc:sldMk cId="2000247285" sldId="4738"/>
            <ac:grpSpMk id="8" creationId="{429F49D0-8497-6267-EE85-75E8A00FA91A}"/>
          </ac:grpSpMkLst>
        </pc:grpChg>
        <pc:grpChg chg="del">
          <ac:chgData name="Jagrit Khanna" userId="d4fa43fa-4abe-4d35-9d9a-736a10166904" providerId="ADAL" clId="{A222FC91-507D-4B63-A86D-64CADA6FCAE4}" dt="2024-05-22T05:26:43.912" v="5511" actId="478"/>
          <ac:grpSpMkLst>
            <pc:docMk/>
            <pc:sldMk cId="2000247285" sldId="4738"/>
            <ac:grpSpMk id="10" creationId="{4C996F84-20A7-BA0B-7C18-E747E0DDDA7A}"/>
          </ac:grpSpMkLst>
        </pc:grpChg>
        <pc:grpChg chg="add del mod">
          <ac:chgData name="Jagrit Khanna" userId="d4fa43fa-4abe-4d35-9d9a-736a10166904" providerId="ADAL" clId="{A222FC91-507D-4B63-A86D-64CADA6FCAE4}" dt="2024-05-22T05:30:38.739" v="5638" actId="478"/>
          <ac:grpSpMkLst>
            <pc:docMk/>
            <pc:sldMk cId="2000247285" sldId="4738"/>
            <ac:grpSpMk id="51" creationId="{4E52D882-5FC9-2CFE-000A-2498B762F0B7}"/>
          </ac:grpSpMkLst>
        </pc:grpChg>
        <pc:grpChg chg="add del mod">
          <ac:chgData name="Jagrit Khanna" userId="d4fa43fa-4abe-4d35-9d9a-736a10166904" providerId="ADAL" clId="{A222FC91-507D-4B63-A86D-64CADA6FCAE4}" dt="2024-05-22T06:25:51.742" v="7786" actId="165"/>
          <ac:grpSpMkLst>
            <pc:docMk/>
            <pc:sldMk cId="2000247285" sldId="4738"/>
            <ac:grpSpMk id="124" creationId="{07C278C4-B65A-C51D-B4A5-14C755326EB9}"/>
          </ac:grpSpMkLst>
        </pc:grpChg>
        <pc:picChg chg="mod">
          <ac:chgData name="Jagrit Khanna" userId="d4fa43fa-4abe-4d35-9d9a-736a10166904" providerId="ADAL" clId="{A222FC91-507D-4B63-A86D-64CADA6FCAE4}" dt="2024-05-22T05:28:32.816" v="5572"/>
          <ac:picMkLst>
            <pc:docMk/>
            <pc:sldMk cId="2000247285" sldId="4738"/>
            <ac:picMk id="53" creationId="{322F86AF-4F66-6810-94EA-E7EFD8676048}"/>
          </ac:picMkLst>
        </pc:picChg>
        <pc:cxnChg chg="del">
          <ac:chgData name="Jagrit Khanna" userId="d4fa43fa-4abe-4d35-9d9a-736a10166904" providerId="ADAL" clId="{A222FC91-507D-4B63-A86D-64CADA6FCAE4}" dt="2024-05-22T05:26:43.912" v="5511" actId="478"/>
          <ac:cxnSpMkLst>
            <pc:docMk/>
            <pc:sldMk cId="2000247285" sldId="4738"/>
            <ac:cxnSpMk id="14" creationId="{7ED0ACFC-C8F6-C5AA-03AE-C4E7B30F0810}"/>
          </ac:cxnSpMkLst>
        </pc:cxnChg>
        <pc:cxnChg chg="del">
          <ac:chgData name="Jagrit Khanna" userId="d4fa43fa-4abe-4d35-9d9a-736a10166904" providerId="ADAL" clId="{A222FC91-507D-4B63-A86D-64CADA6FCAE4}" dt="2024-05-22T05:26:43.912" v="5511" actId="478"/>
          <ac:cxnSpMkLst>
            <pc:docMk/>
            <pc:sldMk cId="2000247285" sldId="4738"/>
            <ac:cxnSpMk id="18" creationId="{5339DB10-08ED-3286-4F65-55891EA95C65}"/>
          </ac:cxnSpMkLst>
        </pc:cxnChg>
        <pc:cxnChg chg="del">
          <ac:chgData name="Jagrit Khanna" userId="d4fa43fa-4abe-4d35-9d9a-736a10166904" providerId="ADAL" clId="{A222FC91-507D-4B63-A86D-64CADA6FCAE4}" dt="2024-05-22T05:26:43.912" v="5511" actId="478"/>
          <ac:cxnSpMkLst>
            <pc:docMk/>
            <pc:sldMk cId="2000247285" sldId="4738"/>
            <ac:cxnSpMk id="22" creationId="{59A53E8E-D8DC-6C4C-453F-F1125753B6BF}"/>
          </ac:cxnSpMkLst>
        </pc:cxnChg>
        <pc:cxnChg chg="add del mod">
          <ac:chgData name="Jagrit Khanna" userId="d4fa43fa-4abe-4d35-9d9a-736a10166904" providerId="ADAL" clId="{A222FC91-507D-4B63-A86D-64CADA6FCAE4}" dt="2024-05-22T05:30:38.739" v="5638" actId="478"/>
          <ac:cxnSpMkLst>
            <pc:docMk/>
            <pc:sldMk cId="2000247285" sldId="4738"/>
            <ac:cxnSpMk id="34" creationId="{AFC44F28-9E9D-D7FC-C4C1-06262B5872CB}"/>
          </ac:cxnSpMkLst>
        </pc:cxnChg>
        <pc:cxnChg chg="add del mod">
          <ac:chgData name="Jagrit Khanna" userId="d4fa43fa-4abe-4d35-9d9a-736a10166904" providerId="ADAL" clId="{A222FC91-507D-4B63-A86D-64CADA6FCAE4}" dt="2024-05-22T05:30:38.739" v="5638" actId="478"/>
          <ac:cxnSpMkLst>
            <pc:docMk/>
            <pc:sldMk cId="2000247285" sldId="4738"/>
            <ac:cxnSpMk id="38" creationId="{9FA31F08-9E99-F5D1-3FAE-3A3920458058}"/>
          </ac:cxnSpMkLst>
        </pc:cxnChg>
        <pc:cxnChg chg="add del mod">
          <ac:chgData name="Jagrit Khanna" userId="d4fa43fa-4abe-4d35-9d9a-736a10166904" providerId="ADAL" clId="{A222FC91-507D-4B63-A86D-64CADA6FCAE4}" dt="2024-05-22T05:28:25.854" v="5570" actId="478"/>
          <ac:cxnSpMkLst>
            <pc:docMk/>
            <pc:sldMk cId="2000247285" sldId="4738"/>
            <ac:cxnSpMk id="41" creationId="{5A0EE315-55B5-3C5A-FCAD-E12948BEF3F7}"/>
          </ac:cxnSpMkLst>
        </pc:cxnChg>
        <pc:cxnChg chg="add del mod">
          <ac:chgData name="Jagrit Khanna" userId="d4fa43fa-4abe-4d35-9d9a-736a10166904" providerId="ADAL" clId="{A222FC91-507D-4B63-A86D-64CADA6FCAE4}" dt="2024-05-22T05:30:38.739" v="5638" actId="478"/>
          <ac:cxnSpMkLst>
            <pc:docMk/>
            <pc:sldMk cId="2000247285" sldId="4738"/>
            <ac:cxnSpMk id="57" creationId="{BF607588-B8EF-6546-9877-D349F4BFF2FD}"/>
          </ac:cxnSpMkLst>
        </pc:cxnChg>
        <pc:cxnChg chg="add del mod">
          <ac:chgData name="Jagrit Khanna" userId="d4fa43fa-4abe-4d35-9d9a-736a10166904" providerId="ADAL" clId="{A222FC91-507D-4B63-A86D-64CADA6FCAE4}" dt="2024-05-22T05:34:19.850" v="5765" actId="478"/>
          <ac:cxnSpMkLst>
            <pc:docMk/>
            <pc:sldMk cId="2000247285" sldId="4738"/>
            <ac:cxnSpMk id="65" creationId="{EAD2B79C-63BD-8AD3-98D8-915613C9A72A}"/>
          </ac:cxnSpMkLst>
        </pc:cxnChg>
        <pc:cxnChg chg="add del mod">
          <ac:chgData name="Jagrit Khanna" userId="d4fa43fa-4abe-4d35-9d9a-736a10166904" providerId="ADAL" clId="{A222FC91-507D-4B63-A86D-64CADA6FCAE4}" dt="2024-05-22T05:31:30.495" v="5705" actId="478"/>
          <ac:cxnSpMkLst>
            <pc:docMk/>
            <pc:sldMk cId="2000247285" sldId="4738"/>
            <ac:cxnSpMk id="69" creationId="{FA7BCCE1-CC02-1A25-B353-F676A4866A8C}"/>
          </ac:cxnSpMkLst>
        </pc:cxnChg>
        <pc:cxnChg chg="add del mod">
          <ac:chgData name="Jagrit Khanna" userId="d4fa43fa-4abe-4d35-9d9a-736a10166904" providerId="ADAL" clId="{A222FC91-507D-4B63-A86D-64CADA6FCAE4}" dt="2024-05-22T05:34:19.850" v="5765" actId="478"/>
          <ac:cxnSpMkLst>
            <pc:docMk/>
            <pc:sldMk cId="2000247285" sldId="4738"/>
            <ac:cxnSpMk id="73" creationId="{CC3D8B98-1541-E636-F4B2-0EDBAE37E49A}"/>
          </ac:cxnSpMkLst>
        </pc:cxnChg>
        <pc:cxnChg chg="add del mod">
          <ac:chgData name="Jagrit Khanna" userId="d4fa43fa-4abe-4d35-9d9a-736a10166904" providerId="ADAL" clId="{A222FC91-507D-4B63-A86D-64CADA6FCAE4}" dt="2024-05-22T05:31:22.102" v="5701" actId="478"/>
          <ac:cxnSpMkLst>
            <pc:docMk/>
            <pc:sldMk cId="2000247285" sldId="4738"/>
            <ac:cxnSpMk id="76" creationId="{5C5AD742-4AFA-0B84-5C41-5085AC1B1338}"/>
          </ac:cxnSpMkLst>
        </pc:cxnChg>
        <pc:cxnChg chg="add mod topLvl">
          <ac:chgData name="Jagrit Khanna" userId="d4fa43fa-4abe-4d35-9d9a-736a10166904" providerId="ADAL" clId="{A222FC91-507D-4B63-A86D-64CADA6FCAE4}" dt="2024-05-22T06:25:51.742" v="7786" actId="165"/>
          <ac:cxnSpMkLst>
            <pc:docMk/>
            <pc:sldMk cId="2000247285" sldId="4738"/>
            <ac:cxnSpMk id="115" creationId="{A8786A91-5311-A5B6-A55D-E131680DFC04}"/>
          </ac:cxnSpMkLst>
        </pc:cxnChg>
        <pc:cxnChg chg="add mod topLvl">
          <ac:chgData name="Jagrit Khanna" userId="d4fa43fa-4abe-4d35-9d9a-736a10166904" providerId="ADAL" clId="{A222FC91-507D-4B63-A86D-64CADA6FCAE4}" dt="2024-05-22T06:25:51.742" v="7786" actId="165"/>
          <ac:cxnSpMkLst>
            <pc:docMk/>
            <pc:sldMk cId="2000247285" sldId="4738"/>
            <ac:cxnSpMk id="118" creationId="{E0639F24-59AC-8F7A-C165-6A1E819DC05E}"/>
          </ac:cxnSpMkLst>
        </pc:cxnChg>
        <pc:cxnChg chg="add mod">
          <ac:chgData name="Jagrit Khanna" userId="d4fa43fa-4abe-4d35-9d9a-736a10166904" providerId="ADAL" clId="{A222FC91-507D-4B63-A86D-64CADA6FCAE4}" dt="2024-05-22T05:55:54.237" v="6696" actId="1037"/>
          <ac:cxnSpMkLst>
            <pc:docMk/>
            <pc:sldMk cId="2000247285" sldId="4738"/>
            <ac:cxnSpMk id="130" creationId="{5BD4F14C-BC76-BCA3-BE57-5B537B0A82C3}"/>
          </ac:cxnSpMkLst>
        </pc:cxnChg>
      </pc:sldChg>
      <pc:sldChg chg="addSp delSp modSp add mod">
        <pc:chgData name="Jagrit Khanna" userId="d4fa43fa-4abe-4d35-9d9a-736a10166904" providerId="ADAL" clId="{A222FC91-507D-4B63-A86D-64CADA6FCAE4}" dt="2024-05-22T06:25:27.594" v="7782" actId="207"/>
        <pc:sldMkLst>
          <pc:docMk/>
          <pc:sldMk cId="1968391836" sldId="4739"/>
        </pc:sldMkLst>
        <pc:spChg chg="add mod topLvl">
          <ac:chgData name="Jagrit Khanna" userId="d4fa43fa-4abe-4d35-9d9a-736a10166904" providerId="ADAL" clId="{A222FC91-507D-4B63-A86D-64CADA6FCAE4}" dt="2024-05-22T06:05:12.012" v="7295" actId="165"/>
          <ac:spMkLst>
            <pc:docMk/>
            <pc:sldMk cId="1968391836" sldId="4739"/>
            <ac:spMk id="2" creationId="{83F18721-122E-6512-C420-8E73EF91AC17}"/>
          </ac:spMkLst>
        </pc:spChg>
        <pc:spChg chg="add del mod">
          <ac:chgData name="Jagrit Khanna" userId="d4fa43fa-4abe-4d35-9d9a-736a10166904" providerId="ADAL" clId="{A222FC91-507D-4B63-A86D-64CADA6FCAE4}" dt="2024-05-22T06:03:21.685" v="7156" actId="478"/>
          <ac:spMkLst>
            <pc:docMk/>
            <pc:sldMk cId="1968391836" sldId="4739"/>
            <ac:spMk id="3" creationId="{0853514A-3838-F786-A5C0-1993FDB3A712}"/>
          </ac:spMkLst>
        </pc:spChg>
        <pc:spChg chg="add mod topLvl">
          <ac:chgData name="Jagrit Khanna" userId="d4fa43fa-4abe-4d35-9d9a-736a10166904" providerId="ADAL" clId="{A222FC91-507D-4B63-A86D-64CADA6FCAE4}" dt="2024-05-22T06:05:12.012" v="7295" actId="165"/>
          <ac:spMkLst>
            <pc:docMk/>
            <pc:sldMk cId="1968391836" sldId="4739"/>
            <ac:spMk id="4" creationId="{1CA62990-4E9F-EE65-134A-C5C5B57E99F5}"/>
          </ac:spMkLst>
        </pc:spChg>
        <pc:spChg chg="mod">
          <ac:chgData name="Jagrit Khanna" userId="d4fa43fa-4abe-4d35-9d9a-736a10166904" providerId="ADAL" clId="{A222FC91-507D-4B63-A86D-64CADA6FCAE4}" dt="2024-05-22T05:59:50.539" v="7027" actId="20577"/>
          <ac:spMkLst>
            <pc:docMk/>
            <pc:sldMk cId="1968391836" sldId="4739"/>
            <ac:spMk id="5" creationId="{00000000-0000-0000-0000-000000000000}"/>
          </ac:spMkLst>
        </pc:spChg>
        <pc:spChg chg="add mod topLvl">
          <ac:chgData name="Jagrit Khanna" userId="d4fa43fa-4abe-4d35-9d9a-736a10166904" providerId="ADAL" clId="{A222FC91-507D-4B63-A86D-64CADA6FCAE4}" dt="2024-05-22T06:05:12.012" v="7295" actId="165"/>
          <ac:spMkLst>
            <pc:docMk/>
            <pc:sldMk cId="1968391836" sldId="4739"/>
            <ac:spMk id="6" creationId="{EB313345-1693-F8D3-A3FD-ACD5E12D638C}"/>
          </ac:spMkLst>
        </pc:spChg>
        <pc:spChg chg="add mod topLvl">
          <ac:chgData name="Jagrit Khanna" userId="d4fa43fa-4abe-4d35-9d9a-736a10166904" providerId="ADAL" clId="{A222FC91-507D-4B63-A86D-64CADA6FCAE4}" dt="2024-05-22T06:25:27.594" v="7782" actId="207"/>
          <ac:spMkLst>
            <pc:docMk/>
            <pc:sldMk cId="1968391836" sldId="4739"/>
            <ac:spMk id="7" creationId="{55B0444E-EAB2-4DFE-74D2-BAA138C8E8D7}"/>
          </ac:spMkLst>
        </pc:spChg>
        <pc:spChg chg="add mod topLvl">
          <ac:chgData name="Jagrit Khanna" userId="d4fa43fa-4abe-4d35-9d9a-736a10166904" providerId="ADAL" clId="{A222FC91-507D-4B63-A86D-64CADA6FCAE4}" dt="2024-05-22T06:05:12.012" v="7295" actId="165"/>
          <ac:spMkLst>
            <pc:docMk/>
            <pc:sldMk cId="1968391836" sldId="4739"/>
            <ac:spMk id="8" creationId="{CA5BDBFC-9564-E48D-296E-BC2BA8F4E7A8}"/>
          </ac:spMkLst>
        </pc:spChg>
        <pc:spChg chg="add mod topLvl">
          <ac:chgData name="Jagrit Khanna" userId="d4fa43fa-4abe-4d35-9d9a-736a10166904" providerId="ADAL" clId="{A222FC91-507D-4B63-A86D-64CADA6FCAE4}" dt="2024-05-22T06:05:12.012" v="7295" actId="165"/>
          <ac:spMkLst>
            <pc:docMk/>
            <pc:sldMk cId="1968391836" sldId="4739"/>
            <ac:spMk id="11" creationId="{6F9F53DA-97D0-DE3D-3B95-635542C1F1FC}"/>
          </ac:spMkLst>
        </pc:spChg>
        <pc:spChg chg="add mod topLvl">
          <ac:chgData name="Jagrit Khanna" userId="d4fa43fa-4abe-4d35-9d9a-736a10166904" providerId="ADAL" clId="{A222FC91-507D-4B63-A86D-64CADA6FCAE4}" dt="2024-05-22T06:13:27.587" v="7297" actId="1076"/>
          <ac:spMkLst>
            <pc:docMk/>
            <pc:sldMk cId="1968391836" sldId="4739"/>
            <ac:spMk id="12" creationId="{CB663637-D736-D4FA-BD22-44B8DA7E56CE}"/>
          </ac:spMkLst>
        </pc:spChg>
        <pc:spChg chg="add mod topLvl">
          <ac:chgData name="Jagrit Khanna" userId="d4fa43fa-4abe-4d35-9d9a-736a10166904" providerId="ADAL" clId="{A222FC91-507D-4B63-A86D-64CADA6FCAE4}" dt="2024-05-22T06:05:12.012" v="7295" actId="165"/>
          <ac:spMkLst>
            <pc:docMk/>
            <pc:sldMk cId="1968391836" sldId="4739"/>
            <ac:spMk id="13" creationId="{4C9D0527-C3B4-9D1F-70C2-1CF2475DF599}"/>
          </ac:spMkLst>
        </pc:spChg>
        <pc:spChg chg="add mod topLvl">
          <ac:chgData name="Jagrit Khanna" userId="d4fa43fa-4abe-4d35-9d9a-736a10166904" providerId="ADAL" clId="{A222FC91-507D-4B63-A86D-64CADA6FCAE4}" dt="2024-05-22T06:05:12.012" v="7295" actId="165"/>
          <ac:spMkLst>
            <pc:docMk/>
            <pc:sldMk cId="1968391836" sldId="4739"/>
            <ac:spMk id="14" creationId="{DAF5C565-FD4D-F5ED-EA97-DC90A61F351C}"/>
          </ac:spMkLst>
        </pc:spChg>
        <pc:spChg chg="add mod topLvl">
          <ac:chgData name="Jagrit Khanna" userId="d4fa43fa-4abe-4d35-9d9a-736a10166904" providerId="ADAL" clId="{A222FC91-507D-4B63-A86D-64CADA6FCAE4}" dt="2024-05-22T06:05:12.012" v="7295" actId="165"/>
          <ac:spMkLst>
            <pc:docMk/>
            <pc:sldMk cId="1968391836" sldId="4739"/>
            <ac:spMk id="16" creationId="{982F932D-ADB9-BD87-690B-FB4A8E339D1B}"/>
          </ac:spMkLst>
        </pc:spChg>
        <pc:spChg chg="add del mod">
          <ac:chgData name="Jagrit Khanna" userId="d4fa43fa-4abe-4d35-9d9a-736a10166904" providerId="ADAL" clId="{A222FC91-507D-4B63-A86D-64CADA6FCAE4}" dt="2024-05-22T06:02:55.023" v="7141" actId="478"/>
          <ac:spMkLst>
            <pc:docMk/>
            <pc:sldMk cId="1968391836" sldId="4739"/>
            <ac:spMk id="17" creationId="{E1580CCA-051C-81AB-425D-D37B04C6B396}"/>
          </ac:spMkLst>
        </pc:spChg>
        <pc:spChg chg="add mod topLvl">
          <ac:chgData name="Jagrit Khanna" userId="d4fa43fa-4abe-4d35-9d9a-736a10166904" providerId="ADAL" clId="{A222FC91-507D-4B63-A86D-64CADA6FCAE4}" dt="2024-05-22T06:05:12.012" v="7295" actId="165"/>
          <ac:spMkLst>
            <pc:docMk/>
            <pc:sldMk cId="1968391836" sldId="4739"/>
            <ac:spMk id="18" creationId="{E9502ADE-B1DB-01BF-E0CF-D5E3550D9DD0}"/>
          </ac:spMkLst>
        </pc:spChg>
        <pc:spChg chg="add mod topLvl">
          <ac:chgData name="Jagrit Khanna" userId="d4fa43fa-4abe-4d35-9d9a-736a10166904" providerId="ADAL" clId="{A222FC91-507D-4B63-A86D-64CADA6FCAE4}" dt="2024-05-22T06:15:01.880" v="7315" actId="20577"/>
          <ac:spMkLst>
            <pc:docMk/>
            <pc:sldMk cId="1968391836" sldId="4739"/>
            <ac:spMk id="19" creationId="{098DD079-8FD9-196D-6AD7-CBEEF7F571D1}"/>
          </ac:spMkLst>
        </pc:spChg>
        <pc:spChg chg="add mod topLvl">
          <ac:chgData name="Jagrit Khanna" userId="d4fa43fa-4abe-4d35-9d9a-736a10166904" providerId="ADAL" clId="{A222FC91-507D-4B63-A86D-64CADA6FCAE4}" dt="2024-05-22T06:05:12.012" v="7295" actId="165"/>
          <ac:spMkLst>
            <pc:docMk/>
            <pc:sldMk cId="1968391836" sldId="4739"/>
            <ac:spMk id="20" creationId="{75628718-E941-1A95-EC5F-54EBACAEB949}"/>
          </ac:spMkLst>
        </pc:spChg>
        <pc:spChg chg="add mod topLvl">
          <ac:chgData name="Jagrit Khanna" userId="d4fa43fa-4abe-4d35-9d9a-736a10166904" providerId="ADAL" clId="{A222FC91-507D-4B63-A86D-64CADA6FCAE4}" dt="2024-05-22T06:05:12.012" v="7295" actId="165"/>
          <ac:spMkLst>
            <pc:docMk/>
            <pc:sldMk cId="1968391836" sldId="4739"/>
            <ac:spMk id="25" creationId="{95472973-17DD-D523-9E97-AEF60C6AEA3E}"/>
          </ac:spMkLst>
        </pc:spChg>
        <pc:spChg chg="add mod">
          <ac:chgData name="Jagrit Khanna" userId="d4fa43fa-4abe-4d35-9d9a-736a10166904" providerId="ADAL" clId="{A222FC91-507D-4B63-A86D-64CADA6FCAE4}" dt="2024-05-22T06:17:20.764" v="7484" actId="1035"/>
          <ac:spMkLst>
            <pc:docMk/>
            <pc:sldMk cId="1968391836" sldId="4739"/>
            <ac:spMk id="27" creationId="{A5EA4DC2-8F2B-9C11-A4E5-FBB727CE0250}"/>
          </ac:spMkLst>
        </pc:spChg>
        <pc:spChg chg="add mod">
          <ac:chgData name="Jagrit Khanna" userId="d4fa43fa-4abe-4d35-9d9a-736a10166904" providerId="ADAL" clId="{A222FC91-507D-4B63-A86D-64CADA6FCAE4}" dt="2024-05-22T06:17:20.764" v="7484" actId="1035"/>
          <ac:spMkLst>
            <pc:docMk/>
            <pc:sldMk cId="1968391836" sldId="4739"/>
            <ac:spMk id="28" creationId="{9540AAD9-A6A2-14E7-277B-CE7B78A8F4EE}"/>
          </ac:spMkLst>
        </pc:spChg>
        <pc:spChg chg="add del">
          <ac:chgData name="Jagrit Khanna" userId="d4fa43fa-4abe-4d35-9d9a-736a10166904" providerId="ADAL" clId="{A222FC91-507D-4B63-A86D-64CADA6FCAE4}" dt="2024-05-22T06:04:50.975" v="7292" actId="11529"/>
          <ac:spMkLst>
            <pc:docMk/>
            <pc:sldMk cId="1968391836" sldId="4739"/>
            <ac:spMk id="29" creationId="{08E206E5-33D9-DBEA-82F4-85B605366AEF}"/>
          </ac:spMkLst>
        </pc:spChg>
        <pc:spChg chg="add mod">
          <ac:chgData name="Jagrit Khanna" userId="d4fa43fa-4abe-4d35-9d9a-736a10166904" providerId="ADAL" clId="{A222FC91-507D-4B63-A86D-64CADA6FCAE4}" dt="2024-05-22T06:15:20.539" v="7329" actId="1076"/>
          <ac:spMkLst>
            <pc:docMk/>
            <pc:sldMk cId="1968391836" sldId="4739"/>
            <ac:spMk id="30" creationId="{E2E1AA3B-8A1E-FDBB-80F8-AAFC997F2B48}"/>
          </ac:spMkLst>
        </pc:spChg>
        <pc:spChg chg="add mod">
          <ac:chgData name="Jagrit Khanna" userId="d4fa43fa-4abe-4d35-9d9a-736a10166904" providerId="ADAL" clId="{A222FC91-507D-4B63-A86D-64CADA6FCAE4}" dt="2024-05-22T06:15:29.775" v="7330" actId="255"/>
          <ac:spMkLst>
            <pc:docMk/>
            <pc:sldMk cId="1968391836" sldId="4739"/>
            <ac:spMk id="31" creationId="{23E4591A-97CB-2CC5-521B-D1DBABB3DD45}"/>
          </ac:spMkLst>
        </pc:spChg>
        <pc:spChg chg="add mod">
          <ac:chgData name="Jagrit Khanna" userId="d4fa43fa-4abe-4d35-9d9a-736a10166904" providerId="ADAL" clId="{A222FC91-507D-4B63-A86D-64CADA6FCAE4}" dt="2024-05-22T06:15:45.960" v="7339" actId="1076"/>
          <ac:spMkLst>
            <pc:docMk/>
            <pc:sldMk cId="1968391836" sldId="4739"/>
            <ac:spMk id="32" creationId="{08BF6905-35A1-14B4-A6E9-21D6DA64B221}"/>
          </ac:spMkLst>
        </pc:spChg>
        <pc:spChg chg="add mod">
          <ac:chgData name="Jagrit Khanna" userId="d4fa43fa-4abe-4d35-9d9a-736a10166904" providerId="ADAL" clId="{A222FC91-507D-4B63-A86D-64CADA6FCAE4}" dt="2024-05-22T06:15:51.546" v="7343" actId="20577"/>
          <ac:spMkLst>
            <pc:docMk/>
            <pc:sldMk cId="1968391836" sldId="4739"/>
            <ac:spMk id="33" creationId="{7EA7287C-AEE5-0790-178E-DD5499352F9A}"/>
          </ac:spMkLst>
        </pc:spChg>
        <pc:spChg chg="add mod">
          <ac:chgData name="Jagrit Khanna" userId="d4fa43fa-4abe-4d35-9d9a-736a10166904" providerId="ADAL" clId="{A222FC91-507D-4B63-A86D-64CADA6FCAE4}" dt="2024-05-22T06:17:42.573" v="7507" actId="1037"/>
          <ac:spMkLst>
            <pc:docMk/>
            <pc:sldMk cId="1968391836" sldId="4739"/>
            <ac:spMk id="34" creationId="{91E10D8F-043C-C6EC-73D8-1ED2330E325A}"/>
          </ac:spMkLst>
        </pc:spChg>
        <pc:spChg chg="add mod">
          <ac:chgData name="Jagrit Khanna" userId="d4fa43fa-4abe-4d35-9d9a-736a10166904" providerId="ADAL" clId="{A222FC91-507D-4B63-A86D-64CADA6FCAE4}" dt="2024-05-22T06:19:03" v="7697" actId="1035"/>
          <ac:spMkLst>
            <pc:docMk/>
            <pc:sldMk cId="1968391836" sldId="4739"/>
            <ac:spMk id="35" creationId="{39989184-E16E-BAD1-5CD2-554E40E6205F}"/>
          </ac:spMkLst>
        </pc:spChg>
        <pc:spChg chg="del">
          <ac:chgData name="Jagrit Khanna" userId="d4fa43fa-4abe-4d35-9d9a-736a10166904" providerId="ADAL" clId="{A222FC91-507D-4B63-A86D-64CADA6FCAE4}" dt="2024-05-22T05:59:59.017" v="7029" actId="478"/>
          <ac:spMkLst>
            <pc:docMk/>
            <pc:sldMk cId="1968391836" sldId="4739"/>
            <ac:spMk id="36" creationId="{E55F2276-2F03-6F56-CC74-91844E921B69}"/>
          </ac:spMkLst>
        </pc:spChg>
        <pc:spChg chg="del">
          <ac:chgData name="Jagrit Khanna" userId="d4fa43fa-4abe-4d35-9d9a-736a10166904" providerId="ADAL" clId="{A222FC91-507D-4B63-A86D-64CADA6FCAE4}" dt="2024-05-22T05:59:53.837" v="7028" actId="478"/>
          <ac:spMkLst>
            <pc:docMk/>
            <pc:sldMk cId="1968391836" sldId="4739"/>
            <ac:spMk id="106" creationId="{E8CC994B-CC92-459F-0D41-DF73B2E6AFEC}"/>
          </ac:spMkLst>
        </pc:spChg>
        <pc:spChg chg="del">
          <ac:chgData name="Jagrit Khanna" userId="d4fa43fa-4abe-4d35-9d9a-736a10166904" providerId="ADAL" clId="{A222FC91-507D-4B63-A86D-64CADA6FCAE4}" dt="2024-05-22T05:59:53.837" v="7028" actId="478"/>
          <ac:spMkLst>
            <pc:docMk/>
            <pc:sldMk cId="1968391836" sldId="4739"/>
            <ac:spMk id="107" creationId="{692849C5-7CDC-E287-D47A-FF803A3E4040}"/>
          </ac:spMkLst>
        </pc:spChg>
        <pc:spChg chg="del">
          <ac:chgData name="Jagrit Khanna" userId="d4fa43fa-4abe-4d35-9d9a-736a10166904" providerId="ADAL" clId="{A222FC91-507D-4B63-A86D-64CADA6FCAE4}" dt="2024-05-22T05:59:53.837" v="7028" actId="478"/>
          <ac:spMkLst>
            <pc:docMk/>
            <pc:sldMk cId="1968391836" sldId="4739"/>
            <ac:spMk id="108" creationId="{E07B8BD5-B63E-BB34-B73F-18CB9D3AB355}"/>
          </ac:spMkLst>
        </pc:spChg>
        <pc:spChg chg="del">
          <ac:chgData name="Jagrit Khanna" userId="d4fa43fa-4abe-4d35-9d9a-736a10166904" providerId="ADAL" clId="{A222FC91-507D-4B63-A86D-64CADA6FCAE4}" dt="2024-05-22T05:59:53.837" v="7028" actId="478"/>
          <ac:spMkLst>
            <pc:docMk/>
            <pc:sldMk cId="1968391836" sldId="4739"/>
            <ac:spMk id="109" creationId="{0FAF34C7-2F4D-EAFE-F2B4-A1559D5FE655}"/>
          </ac:spMkLst>
        </pc:spChg>
        <pc:spChg chg="del">
          <ac:chgData name="Jagrit Khanna" userId="d4fa43fa-4abe-4d35-9d9a-736a10166904" providerId="ADAL" clId="{A222FC91-507D-4B63-A86D-64CADA6FCAE4}" dt="2024-05-22T05:59:53.837" v="7028" actId="478"/>
          <ac:spMkLst>
            <pc:docMk/>
            <pc:sldMk cId="1968391836" sldId="4739"/>
            <ac:spMk id="110" creationId="{B30D3A12-9B48-C624-9C87-487767FCCA0C}"/>
          </ac:spMkLst>
        </pc:spChg>
        <pc:spChg chg="del">
          <ac:chgData name="Jagrit Khanna" userId="d4fa43fa-4abe-4d35-9d9a-736a10166904" providerId="ADAL" clId="{A222FC91-507D-4B63-A86D-64CADA6FCAE4}" dt="2024-05-22T05:59:53.837" v="7028" actId="478"/>
          <ac:spMkLst>
            <pc:docMk/>
            <pc:sldMk cId="1968391836" sldId="4739"/>
            <ac:spMk id="111" creationId="{505A1CD3-01FE-9A40-A833-1C2EC116E00E}"/>
          </ac:spMkLst>
        </pc:spChg>
        <pc:spChg chg="del">
          <ac:chgData name="Jagrit Khanna" userId="d4fa43fa-4abe-4d35-9d9a-736a10166904" providerId="ADAL" clId="{A222FC91-507D-4B63-A86D-64CADA6FCAE4}" dt="2024-05-22T05:59:53.837" v="7028" actId="478"/>
          <ac:spMkLst>
            <pc:docMk/>
            <pc:sldMk cId="1968391836" sldId="4739"/>
            <ac:spMk id="123" creationId="{0C8D9712-96E2-0262-6A61-F08C3208FFAD}"/>
          </ac:spMkLst>
        </pc:spChg>
        <pc:spChg chg="del">
          <ac:chgData name="Jagrit Khanna" userId="d4fa43fa-4abe-4d35-9d9a-736a10166904" providerId="ADAL" clId="{A222FC91-507D-4B63-A86D-64CADA6FCAE4}" dt="2024-05-22T05:59:59.017" v="7029" actId="478"/>
          <ac:spMkLst>
            <pc:docMk/>
            <pc:sldMk cId="1968391836" sldId="4739"/>
            <ac:spMk id="126" creationId="{E3E80C45-FF11-CC39-2362-67BA1E35B026}"/>
          </ac:spMkLst>
        </pc:spChg>
        <pc:spChg chg="del">
          <ac:chgData name="Jagrit Khanna" userId="d4fa43fa-4abe-4d35-9d9a-736a10166904" providerId="ADAL" clId="{A222FC91-507D-4B63-A86D-64CADA6FCAE4}" dt="2024-05-22T05:59:59.017" v="7029" actId="478"/>
          <ac:spMkLst>
            <pc:docMk/>
            <pc:sldMk cId="1968391836" sldId="4739"/>
            <ac:spMk id="127" creationId="{B9572DB7-80A1-5891-B40D-770FC1BBE9B8}"/>
          </ac:spMkLst>
        </pc:spChg>
        <pc:spChg chg="del">
          <ac:chgData name="Jagrit Khanna" userId="d4fa43fa-4abe-4d35-9d9a-736a10166904" providerId="ADAL" clId="{A222FC91-507D-4B63-A86D-64CADA6FCAE4}" dt="2024-05-22T05:59:53.837" v="7028" actId="478"/>
          <ac:spMkLst>
            <pc:docMk/>
            <pc:sldMk cId="1968391836" sldId="4739"/>
            <ac:spMk id="129" creationId="{44503C01-FAFB-654C-25BA-F30E37D1D645}"/>
          </ac:spMkLst>
        </pc:spChg>
        <pc:spChg chg="del">
          <ac:chgData name="Jagrit Khanna" userId="d4fa43fa-4abe-4d35-9d9a-736a10166904" providerId="ADAL" clId="{A222FC91-507D-4B63-A86D-64CADA6FCAE4}" dt="2024-05-22T05:59:53.837" v="7028" actId="478"/>
          <ac:spMkLst>
            <pc:docMk/>
            <pc:sldMk cId="1968391836" sldId="4739"/>
            <ac:spMk id="131" creationId="{46643993-300C-E9B4-2DAB-B41D5BBFDCFF}"/>
          </ac:spMkLst>
        </pc:spChg>
        <pc:spChg chg="del">
          <ac:chgData name="Jagrit Khanna" userId="d4fa43fa-4abe-4d35-9d9a-736a10166904" providerId="ADAL" clId="{A222FC91-507D-4B63-A86D-64CADA6FCAE4}" dt="2024-05-22T05:59:53.837" v="7028" actId="478"/>
          <ac:spMkLst>
            <pc:docMk/>
            <pc:sldMk cId="1968391836" sldId="4739"/>
            <ac:spMk id="132" creationId="{9799FFD8-63E4-1562-8FE4-2C2E8A8560BA}"/>
          </ac:spMkLst>
        </pc:spChg>
        <pc:spChg chg="del">
          <ac:chgData name="Jagrit Khanna" userId="d4fa43fa-4abe-4d35-9d9a-736a10166904" providerId="ADAL" clId="{A222FC91-507D-4B63-A86D-64CADA6FCAE4}" dt="2024-05-22T05:59:53.837" v="7028" actId="478"/>
          <ac:spMkLst>
            <pc:docMk/>
            <pc:sldMk cId="1968391836" sldId="4739"/>
            <ac:spMk id="133" creationId="{25BB8627-4362-0ED8-A2F4-ABB833ABA3C4}"/>
          </ac:spMkLst>
        </pc:spChg>
        <pc:grpChg chg="add del mod">
          <ac:chgData name="Jagrit Khanna" userId="d4fa43fa-4abe-4d35-9d9a-736a10166904" providerId="ADAL" clId="{A222FC91-507D-4B63-A86D-64CADA6FCAE4}" dt="2024-05-22T06:05:12.012" v="7295" actId="165"/>
          <ac:grpSpMkLst>
            <pc:docMk/>
            <pc:sldMk cId="1968391836" sldId="4739"/>
            <ac:grpSpMk id="26" creationId="{6F55D0BE-62E9-EC86-451E-AB0EE770CFF5}"/>
          </ac:grpSpMkLst>
        </pc:grpChg>
        <pc:grpChg chg="del">
          <ac:chgData name="Jagrit Khanna" userId="d4fa43fa-4abe-4d35-9d9a-736a10166904" providerId="ADAL" clId="{A222FC91-507D-4B63-A86D-64CADA6FCAE4}" dt="2024-05-22T05:59:53.837" v="7028" actId="478"/>
          <ac:grpSpMkLst>
            <pc:docMk/>
            <pc:sldMk cId="1968391836" sldId="4739"/>
            <ac:grpSpMk id="124" creationId="{07C278C4-B65A-C51D-B4A5-14C755326EB9}"/>
          </ac:grpSpMkLst>
        </pc:grpChg>
        <pc:cxnChg chg="add mod topLvl">
          <ac:chgData name="Jagrit Khanna" userId="d4fa43fa-4abe-4d35-9d9a-736a10166904" providerId="ADAL" clId="{A222FC91-507D-4B63-A86D-64CADA6FCAE4}" dt="2024-05-22T06:05:12.012" v="7295" actId="165"/>
          <ac:cxnSpMkLst>
            <pc:docMk/>
            <pc:sldMk cId="1968391836" sldId="4739"/>
            <ac:cxnSpMk id="10" creationId="{BB587017-0566-7A39-A87C-B4B1D5EA7032}"/>
          </ac:cxnSpMkLst>
        </pc:cxnChg>
        <pc:cxnChg chg="add mod topLvl">
          <ac:chgData name="Jagrit Khanna" userId="d4fa43fa-4abe-4d35-9d9a-736a10166904" providerId="ADAL" clId="{A222FC91-507D-4B63-A86D-64CADA6FCAE4}" dt="2024-05-22T06:05:12.012" v="7295" actId="165"/>
          <ac:cxnSpMkLst>
            <pc:docMk/>
            <pc:sldMk cId="1968391836" sldId="4739"/>
            <ac:cxnSpMk id="15" creationId="{172742B9-DF19-3EBD-6674-58C4FBD87EBD}"/>
          </ac:cxnSpMkLst>
        </pc:cxnChg>
        <pc:cxnChg chg="add mod topLvl">
          <ac:chgData name="Jagrit Khanna" userId="d4fa43fa-4abe-4d35-9d9a-736a10166904" providerId="ADAL" clId="{A222FC91-507D-4B63-A86D-64CADA6FCAE4}" dt="2024-05-22T06:05:12.012" v="7295" actId="165"/>
          <ac:cxnSpMkLst>
            <pc:docMk/>
            <pc:sldMk cId="1968391836" sldId="4739"/>
            <ac:cxnSpMk id="22" creationId="{8A97ADCC-058A-7ABC-916D-EAB3286C60E1}"/>
          </ac:cxnSpMkLst>
        </pc:cxnChg>
        <pc:cxnChg chg="add mod topLvl">
          <ac:chgData name="Jagrit Khanna" userId="d4fa43fa-4abe-4d35-9d9a-736a10166904" providerId="ADAL" clId="{A222FC91-507D-4B63-A86D-64CADA6FCAE4}" dt="2024-05-22T06:05:12.012" v="7295" actId="165"/>
          <ac:cxnSpMkLst>
            <pc:docMk/>
            <pc:sldMk cId="1968391836" sldId="4739"/>
            <ac:cxnSpMk id="24" creationId="{651C4C0B-EC28-CDDD-E058-D8BFC2DADEE6}"/>
          </ac:cxnSpMkLst>
        </pc:cxnChg>
        <pc:cxnChg chg="mod">
          <ac:chgData name="Jagrit Khanna" userId="d4fa43fa-4abe-4d35-9d9a-736a10166904" providerId="ADAL" clId="{A222FC91-507D-4B63-A86D-64CADA6FCAE4}" dt="2024-05-22T05:59:53.837" v="7028" actId="478"/>
          <ac:cxnSpMkLst>
            <pc:docMk/>
            <pc:sldMk cId="1968391836" sldId="4739"/>
            <ac:cxnSpMk id="115" creationId="{A8786A91-5311-A5B6-A55D-E131680DFC04}"/>
          </ac:cxnSpMkLst>
        </pc:cxnChg>
        <pc:cxnChg chg="mod">
          <ac:chgData name="Jagrit Khanna" userId="d4fa43fa-4abe-4d35-9d9a-736a10166904" providerId="ADAL" clId="{A222FC91-507D-4B63-A86D-64CADA6FCAE4}" dt="2024-05-22T05:59:53.837" v="7028" actId="478"/>
          <ac:cxnSpMkLst>
            <pc:docMk/>
            <pc:sldMk cId="1968391836" sldId="4739"/>
            <ac:cxnSpMk id="118" creationId="{E0639F24-59AC-8F7A-C165-6A1E819DC05E}"/>
          </ac:cxnSpMkLst>
        </pc:cxnChg>
        <pc:cxnChg chg="del">
          <ac:chgData name="Jagrit Khanna" userId="d4fa43fa-4abe-4d35-9d9a-736a10166904" providerId="ADAL" clId="{A222FC91-507D-4B63-A86D-64CADA6FCAE4}" dt="2024-05-22T05:59:59.017" v="7029" actId="478"/>
          <ac:cxnSpMkLst>
            <pc:docMk/>
            <pc:sldMk cId="1968391836" sldId="4739"/>
            <ac:cxnSpMk id="130" creationId="{5BD4F14C-BC76-BCA3-BE57-5B537B0A82C3}"/>
          </ac:cxnSpMkLst>
        </pc:cxnChg>
      </pc:sldChg>
      <pc:sldChg chg="addSp delSp modSp add mod">
        <pc:chgData name="Jagrit Khanna" userId="d4fa43fa-4abe-4d35-9d9a-736a10166904" providerId="ADAL" clId="{A222FC91-507D-4B63-A86D-64CADA6FCAE4}" dt="2024-05-22T09:13:02.106" v="10362" actId="20577"/>
        <pc:sldMkLst>
          <pc:docMk/>
          <pc:sldMk cId="2567655210" sldId="4740"/>
        </pc:sldMkLst>
        <pc:spChg chg="add mod">
          <ac:chgData name="Jagrit Khanna" userId="d4fa43fa-4abe-4d35-9d9a-736a10166904" providerId="ADAL" clId="{A222FC91-507D-4B63-A86D-64CADA6FCAE4}" dt="2024-05-22T09:13:02.106" v="10362" actId="20577"/>
          <ac:spMkLst>
            <pc:docMk/>
            <pc:sldMk cId="2567655210" sldId="4740"/>
            <ac:spMk id="2" creationId="{224470F6-B301-B28F-28B8-84492B540E17}"/>
          </ac:spMkLst>
        </pc:spChg>
        <pc:spChg chg="del">
          <ac:chgData name="Jagrit Khanna" userId="d4fa43fa-4abe-4d35-9d9a-736a10166904" providerId="ADAL" clId="{A222FC91-507D-4B63-A86D-64CADA6FCAE4}" dt="2024-05-22T06:22:27.584" v="7732" actId="478"/>
          <ac:spMkLst>
            <pc:docMk/>
            <pc:sldMk cId="2567655210" sldId="4740"/>
            <ac:spMk id="2" creationId="{83F18721-122E-6512-C420-8E73EF91AC17}"/>
          </ac:spMkLst>
        </pc:spChg>
        <pc:spChg chg="add mod topLvl">
          <ac:chgData name="Jagrit Khanna" userId="d4fa43fa-4abe-4d35-9d9a-736a10166904" providerId="ADAL" clId="{A222FC91-507D-4B63-A86D-64CADA6FCAE4}" dt="2024-05-22T09:11:59.998" v="10361" actId="1076"/>
          <ac:spMkLst>
            <pc:docMk/>
            <pc:sldMk cId="2567655210" sldId="4740"/>
            <ac:spMk id="3" creationId="{4EDE104A-1B58-017C-826D-440616241BE7}"/>
          </ac:spMkLst>
        </pc:spChg>
        <pc:spChg chg="del">
          <ac:chgData name="Jagrit Khanna" userId="d4fa43fa-4abe-4d35-9d9a-736a10166904" providerId="ADAL" clId="{A222FC91-507D-4B63-A86D-64CADA6FCAE4}" dt="2024-05-22T06:22:27.584" v="7732" actId="478"/>
          <ac:spMkLst>
            <pc:docMk/>
            <pc:sldMk cId="2567655210" sldId="4740"/>
            <ac:spMk id="4" creationId="{1CA62990-4E9F-EE65-134A-C5C5B57E99F5}"/>
          </ac:spMkLst>
        </pc:spChg>
        <pc:spChg chg="add mod">
          <ac:chgData name="Jagrit Khanna" userId="d4fa43fa-4abe-4d35-9d9a-736a10166904" providerId="ADAL" clId="{A222FC91-507D-4B63-A86D-64CADA6FCAE4}" dt="2024-05-22T09:11:27.831" v="10354"/>
          <ac:spMkLst>
            <pc:docMk/>
            <pc:sldMk cId="2567655210" sldId="4740"/>
            <ac:spMk id="4" creationId="{5A62D2A8-B93F-EF82-8890-A8DEB462058C}"/>
          </ac:spMkLst>
        </pc:spChg>
        <pc:spChg chg="mod">
          <ac:chgData name="Jagrit Khanna" userId="d4fa43fa-4abe-4d35-9d9a-736a10166904" providerId="ADAL" clId="{A222FC91-507D-4B63-A86D-64CADA6FCAE4}" dt="2024-05-22T06:19:33.886" v="7731" actId="27636"/>
          <ac:spMkLst>
            <pc:docMk/>
            <pc:sldMk cId="2567655210" sldId="4740"/>
            <ac:spMk id="5" creationId="{00000000-0000-0000-0000-000000000000}"/>
          </ac:spMkLst>
        </pc:spChg>
        <pc:spChg chg="del">
          <ac:chgData name="Jagrit Khanna" userId="d4fa43fa-4abe-4d35-9d9a-736a10166904" providerId="ADAL" clId="{A222FC91-507D-4B63-A86D-64CADA6FCAE4}" dt="2024-05-22T06:22:27.584" v="7732" actId="478"/>
          <ac:spMkLst>
            <pc:docMk/>
            <pc:sldMk cId="2567655210" sldId="4740"/>
            <ac:spMk id="6" creationId="{EB313345-1693-F8D3-A3FD-ACD5E12D638C}"/>
          </ac:spMkLst>
        </pc:spChg>
        <pc:spChg chg="del">
          <ac:chgData name="Jagrit Khanna" userId="d4fa43fa-4abe-4d35-9d9a-736a10166904" providerId="ADAL" clId="{A222FC91-507D-4B63-A86D-64CADA6FCAE4}" dt="2024-05-22T06:22:27.584" v="7732" actId="478"/>
          <ac:spMkLst>
            <pc:docMk/>
            <pc:sldMk cId="2567655210" sldId="4740"/>
            <ac:spMk id="7" creationId="{55B0444E-EAB2-4DFE-74D2-BAA138C8E8D7}"/>
          </ac:spMkLst>
        </pc:spChg>
        <pc:spChg chg="add mod">
          <ac:chgData name="Jagrit Khanna" userId="d4fa43fa-4abe-4d35-9d9a-736a10166904" providerId="ADAL" clId="{A222FC91-507D-4B63-A86D-64CADA6FCAE4}" dt="2024-05-22T09:11:27.831" v="10354"/>
          <ac:spMkLst>
            <pc:docMk/>
            <pc:sldMk cId="2567655210" sldId="4740"/>
            <ac:spMk id="7" creationId="{ED8B4215-3F2F-1156-733D-DC7C0D01E423}"/>
          </ac:spMkLst>
        </pc:spChg>
        <pc:spChg chg="add mod">
          <ac:chgData name="Jagrit Khanna" userId="d4fa43fa-4abe-4d35-9d9a-736a10166904" providerId="ADAL" clId="{A222FC91-507D-4B63-A86D-64CADA6FCAE4}" dt="2024-05-22T09:11:27.831" v="10354"/>
          <ac:spMkLst>
            <pc:docMk/>
            <pc:sldMk cId="2567655210" sldId="4740"/>
            <ac:spMk id="8" creationId="{B985AB2B-A17A-83D3-5D26-28DDCBA6C3D4}"/>
          </ac:spMkLst>
        </pc:spChg>
        <pc:spChg chg="del">
          <ac:chgData name="Jagrit Khanna" userId="d4fa43fa-4abe-4d35-9d9a-736a10166904" providerId="ADAL" clId="{A222FC91-507D-4B63-A86D-64CADA6FCAE4}" dt="2024-05-22T06:22:27.584" v="7732" actId="478"/>
          <ac:spMkLst>
            <pc:docMk/>
            <pc:sldMk cId="2567655210" sldId="4740"/>
            <ac:spMk id="8" creationId="{CA5BDBFC-9564-E48D-296E-BC2BA8F4E7A8}"/>
          </ac:spMkLst>
        </pc:spChg>
        <pc:spChg chg="add mod">
          <ac:chgData name="Jagrit Khanna" userId="d4fa43fa-4abe-4d35-9d9a-736a10166904" providerId="ADAL" clId="{A222FC91-507D-4B63-A86D-64CADA6FCAE4}" dt="2024-05-22T09:11:27.831" v="10354"/>
          <ac:spMkLst>
            <pc:docMk/>
            <pc:sldMk cId="2567655210" sldId="4740"/>
            <ac:spMk id="11" creationId="{2C918823-04D9-D213-F93D-71ED90B58CCA}"/>
          </ac:spMkLst>
        </pc:spChg>
        <pc:spChg chg="del">
          <ac:chgData name="Jagrit Khanna" userId="d4fa43fa-4abe-4d35-9d9a-736a10166904" providerId="ADAL" clId="{A222FC91-507D-4B63-A86D-64CADA6FCAE4}" dt="2024-05-22T06:22:27.584" v="7732" actId="478"/>
          <ac:spMkLst>
            <pc:docMk/>
            <pc:sldMk cId="2567655210" sldId="4740"/>
            <ac:spMk id="11" creationId="{6F9F53DA-97D0-DE3D-3B95-635542C1F1FC}"/>
          </ac:spMkLst>
        </pc:spChg>
        <pc:spChg chg="del">
          <ac:chgData name="Jagrit Khanna" userId="d4fa43fa-4abe-4d35-9d9a-736a10166904" providerId="ADAL" clId="{A222FC91-507D-4B63-A86D-64CADA6FCAE4}" dt="2024-05-22T06:22:27.584" v="7732" actId="478"/>
          <ac:spMkLst>
            <pc:docMk/>
            <pc:sldMk cId="2567655210" sldId="4740"/>
            <ac:spMk id="12" creationId="{CB663637-D736-D4FA-BD22-44B8DA7E56CE}"/>
          </ac:spMkLst>
        </pc:spChg>
        <pc:spChg chg="add mod">
          <ac:chgData name="Jagrit Khanna" userId="d4fa43fa-4abe-4d35-9d9a-736a10166904" providerId="ADAL" clId="{A222FC91-507D-4B63-A86D-64CADA6FCAE4}" dt="2024-05-22T09:11:27.831" v="10354"/>
          <ac:spMkLst>
            <pc:docMk/>
            <pc:sldMk cId="2567655210" sldId="4740"/>
            <ac:spMk id="12" creationId="{FE9C715D-F79E-E6D9-DA4B-93D97F1B673D}"/>
          </ac:spMkLst>
        </pc:spChg>
        <pc:spChg chg="del">
          <ac:chgData name="Jagrit Khanna" userId="d4fa43fa-4abe-4d35-9d9a-736a10166904" providerId="ADAL" clId="{A222FC91-507D-4B63-A86D-64CADA6FCAE4}" dt="2024-05-22T06:22:27.584" v="7732" actId="478"/>
          <ac:spMkLst>
            <pc:docMk/>
            <pc:sldMk cId="2567655210" sldId="4740"/>
            <ac:spMk id="13" creationId="{4C9D0527-C3B4-9D1F-70C2-1CF2475DF599}"/>
          </ac:spMkLst>
        </pc:spChg>
        <pc:spChg chg="add mod">
          <ac:chgData name="Jagrit Khanna" userId="d4fa43fa-4abe-4d35-9d9a-736a10166904" providerId="ADAL" clId="{A222FC91-507D-4B63-A86D-64CADA6FCAE4}" dt="2024-05-22T09:11:34.148" v="10356" actId="20577"/>
          <ac:spMkLst>
            <pc:docMk/>
            <pc:sldMk cId="2567655210" sldId="4740"/>
            <ac:spMk id="13" creationId="{AA231573-B9E8-36E5-8FBF-9897C3196F75}"/>
          </ac:spMkLst>
        </pc:spChg>
        <pc:spChg chg="del">
          <ac:chgData name="Jagrit Khanna" userId="d4fa43fa-4abe-4d35-9d9a-736a10166904" providerId="ADAL" clId="{A222FC91-507D-4B63-A86D-64CADA6FCAE4}" dt="2024-05-22T06:22:27.584" v="7732" actId="478"/>
          <ac:spMkLst>
            <pc:docMk/>
            <pc:sldMk cId="2567655210" sldId="4740"/>
            <ac:spMk id="14" creationId="{DAF5C565-FD4D-F5ED-EA97-DC90A61F351C}"/>
          </ac:spMkLst>
        </pc:spChg>
        <pc:spChg chg="del">
          <ac:chgData name="Jagrit Khanna" userId="d4fa43fa-4abe-4d35-9d9a-736a10166904" providerId="ADAL" clId="{A222FC91-507D-4B63-A86D-64CADA6FCAE4}" dt="2024-05-22T06:22:27.584" v="7732" actId="478"/>
          <ac:spMkLst>
            <pc:docMk/>
            <pc:sldMk cId="2567655210" sldId="4740"/>
            <ac:spMk id="16" creationId="{982F932D-ADB9-BD87-690B-FB4A8E339D1B}"/>
          </ac:spMkLst>
        </pc:spChg>
        <pc:spChg chg="add mod topLvl">
          <ac:chgData name="Jagrit Khanna" userId="d4fa43fa-4abe-4d35-9d9a-736a10166904" providerId="ADAL" clId="{A222FC91-507D-4B63-A86D-64CADA6FCAE4}" dt="2024-05-22T09:11:45.208" v="10359" actId="165"/>
          <ac:spMkLst>
            <pc:docMk/>
            <pc:sldMk cId="2567655210" sldId="4740"/>
            <ac:spMk id="17" creationId="{1C4B6494-E29D-3381-AD26-CCAB1835C9B3}"/>
          </ac:spMkLst>
        </pc:spChg>
        <pc:spChg chg="del">
          <ac:chgData name="Jagrit Khanna" userId="d4fa43fa-4abe-4d35-9d9a-736a10166904" providerId="ADAL" clId="{A222FC91-507D-4B63-A86D-64CADA6FCAE4}" dt="2024-05-22T06:22:27.584" v="7732" actId="478"/>
          <ac:spMkLst>
            <pc:docMk/>
            <pc:sldMk cId="2567655210" sldId="4740"/>
            <ac:spMk id="18" creationId="{E9502ADE-B1DB-01BF-E0CF-D5E3550D9DD0}"/>
          </ac:spMkLst>
        </pc:spChg>
        <pc:spChg chg="del">
          <ac:chgData name="Jagrit Khanna" userId="d4fa43fa-4abe-4d35-9d9a-736a10166904" providerId="ADAL" clId="{A222FC91-507D-4B63-A86D-64CADA6FCAE4}" dt="2024-05-22T06:22:27.584" v="7732" actId="478"/>
          <ac:spMkLst>
            <pc:docMk/>
            <pc:sldMk cId="2567655210" sldId="4740"/>
            <ac:spMk id="19" creationId="{098DD079-8FD9-196D-6AD7-CBEEF7F571D1}"/>
          </ac:spMkLst>
        </pc:spChg>
        <pc:spChg chg="del">
          <ac:chgData name="Jagrit Khanna" userId="d4fa43fa-4abe-4d35-9d9a-736a10166904" providerId="ADAL" clId="{A222FC91-507D-4B63-A86D-64CADA6FCAE4}" dt="2024-05-22T06:22:27.584" v="7732" actId="478"/>
          <ac:spMkLst>
            <pc:docMk/>
            <pc:sldMk cId="2567655210" sldId="4740"/>
            <ac:spMk id="20" creationId="{75628718-E941-1A95-EC5F-54EBACAEB949}"/>
          </ac:spMkLst>
        </pc:spChg>
        <pc:spChg chg="add del mod">
          <ac:chgData name="Jagrit Khanna" userId="d4fa43fa-4abe-4d35-9d9a-736a10166904" providerId="ADAL" clId="{A222FC91-507D-4B63-A86D-64CADA6FCAE4}" dt="2024-05-22T09:11:26.124" v="10352" actId="478"/>
          <ac:spMkLst>
            <pc:docMk/>
            <pc:sldMk cId="2567655210" sldId="4740"/>
            <ac:spMk id="21" creationId="{F13B58C6-8891-06DF-4061-9CBCCF1D050E}"/>
          </ac:spMkLst>
        </pc:spChg>
        <pc:spChg chg="add del mod">
          <ac:chgData name="Jagrit Khanna" userId="d4fa43fa-4abe-4d35-9d9a-736a10166904" providerId="ADAL" clId="{A222FC91-507D-4B63-A86D-64CADA6FCAE4}" dt="2024-05-22T09:11:26.124" v="10352" actId="478"/>
          <ac:spMkLst>
            <pc:docMk/>
            <pc:sldMk cId="2567655210" sldId="4740"/>
            <ac:spMk id="23" creationId="{6DFEF5CC-2BFD-7AF8-5DBC-982054D2BE41}"/>
          </ac:spMkLst>
        </pc:spChg>
        <pc:spChg chg="del">
          <ac:chgData name="Jagrit Khanna" userId="d4fa43fa-4abe-4d35-9d9a-736a10166904" providerId="ADAL" clId="{A222FC91-507D-4B63-A86D-64CADA6FCAE4}" dt="2024-05-22T06:22:27.584" v="7732" actId="478"/>
          <ac:spMkLst>
            <pc:docMk/>
            <pc:sldMk cId="2567655210" sldId="4740"/>
            <ac:spMk id="25" creationId="{95472973-17DD-D523-9E97-AEF60C6AEA3E}"/>
          </ac:spMkLst>
        </pc:spChg>
        <pc:spChg chg="del">
          <ac:chgData name="Jagrit Khanna" userId="d4fa43fa-4abe-4d35-9d9a-736a10166904" providerId="ADAL" clId="{A222FC91-507D-4B63-A86D-64CADA6FCAE4}" dt="2024-05-22T06:22:27.584" v="7732" actId="478"/>
          <ac:spMkLst>
            <pc:docMk/>
            <pc:sldMk cId="2567655210" sldId="4740"/>
            <ac:spMk id="27" creationId="{A5EA4DC2-8F2B-9C11-A4E5-FBB727CE0250}"/>
          </ac:spMkLst>
        </pc:spChg>
        <pc:spChg chg="del">
          <ac:chgData name="Jagrit Khanna" userId="d4fa43fa-4abe-4d35-9d9a-736a10166904" providerId="ADAL" clId="{A222FC91-507D-4B63-A86D-64CADA6FCAE4}" dt="2024-05-22T06:22:27.584" v="7732" actId="478"/>
          <ac:spMkLst>
            <pc:docMk/>
            <pc:sldMk cId="2567655210" sldId="4740"/>
            <ac:spMk id="28" creationId="{9540AAD9-A6A2-14E7-277B-CE7B78A8F4EE}"/>
          </ac:spMkLst>
        </pc:spChg>
        <pc:spChg chg="del">
          <ac:chgData name="Jagrit Khanna" userId="d4fa43fa-4abe-4d35-9d9a-736a10166904" providerId="ADAL" clId="{A222FC91-507D-4B63-A86D-64CADA6FCAE4}" dt="2024-05-22T06:22:27.584" v="7732" actId="478"/>
          <ac:spMkLst>
            <pc:docMk/>
            <pc:sldMk cId="2567655210" sldId="4740"/>
            <ac:spMk id="30" creationId="{E2E1AA3B-8A1E-FDBB-80F8-AAFC997F2B48}"/>
          </ac:spMkLst>
        </pc:spChg>
        <pc:spChg chg="del">
          <ac:chgData name="Jagrit Khanna" userId="d4fa43fa-4abe-4d35-9d9a-736a10166904" providerId="ADAL" clId="{A222FC91-507D-4B63-A86D-64CADA6FCAE4}" dt="2024-05-22T06:22:27.584" v="7732" actId="478"/>
          <ac:spMkLst>
            <pc:docMk/>
            <pc:sldMk cId="2567655210" sldId="4740"/>
            <ac:spMk id="31" creationId="{23E4591A-97CB-2CC5-521B-D1DBABB3DD45}"/>
          </ac:spMkLst>
        </pc:spChg>
        <pc:spChg chg="del">
          <ac:chgData name="Jagrit Khanna" userId="d4fa43fa-4abe-4d35-9d9a-736a10166904" providerId="ADAL" clId="{A222FC91-507D-4B63-A86D-64CADA6FCAE4}" dt="2024-05-22T06:22:27.584" v="7732" actId="478"/>
          <ac:spMkLst>
            <pc:docMk/>
            <pc:sldMk cId="2567655210" sldId="4740"/>
            <ac:spMk id="32" creationId="{08BF6905-35A1-14B4-A6E9-21D6DA64B221}"/>
          </ac:spMkLst>
        </pc:spChg>
        <pc:spChg chg="del">
          <ac:chgData name="Jagrit Khanna" userId="d4fa43fa-4abe-4d35-9d9a-736a10166904" providerId="ADAL" clId="{A222FC91-507D-4B63-A86D-64CADA6FCAE4}" dt="2024-05-22T06:22:27.584" v="7732" actId="478"/>
          <ac:spMkLst>
            <pc:docMk/>
            <pc:sldMk cId="2567655210" sldId="4740"/>
            <ac:spMk id="33" creationId="{7EA7287C-AEE5-0790-178E-DD5499352F9A}"/>
          </ac:spMkLst>
        </pc:spChg>
        <pc:spChg chg="del">
          <ac:chgData name="Jagrit Khanna" userId="d4fa43fa-4abe-4d35-9d9a-736a10166904" providerId="ADAL" clId="{A222FC91-507D-4B63-A86D-64CADA6FCAE4}" dt="2024-05-22T06:22:27.584" v="7732" actId="478"/>
          <ac:spMkLst>
            <pc:docMk/>
            <pc:sldMk cId="2567655210" sldId="4740"/>
            <ac:spMk id="34" creationId="{91E10D8F-043C-C6EC-73D8-1ED2330E325A}"/>
          </ac:spMkLst>
        </pc:spChg>
        <pc:spChg chg="del">
          <ac:chgData name="Jagrit Khanna" userId="d4fa43fa-4abe-4d35-9d9a-736a10166904" providerId="ADAL" clId="{A222FC91-507D-4B63-A86D-64CADA6FCAE4}" dt="2024-05-22T06:22:29.724" v="7733" actId="478"/>
          <ac:spMkLst>
            <pc:docMk/>
            <pc:sldMk cId="2567655210" sldId="4740"/>
            <ac:spMk id="35" creationId="{39989184-E16E-BAD1-5CD2-554E40E6205F}"/>
          </ac:spMkLst>
        </pc:spChg>
        <pc:spChg chg="add del mod">
          <ac:chgData name="Jagrit Khanna" userId="d4fa43fa-4abe-4d35-9d9a-736a10166904" providerId="ADAL" clId="{A222FC91-507D-4B63-A86D-64CADA6FCAE4}" dt="2024-05-22T09:11:26.124" v="10352" actId="478"/>
          <ac:spMkLst>
            <pc:docMk/>
            <pc:sldMk cId="2567655210" sldId="4740"/>
            <ac:spMk id="38" creationId="{E7D4C8F3-B46A-D363-188F-9AFD38C89EC8}"/>
          </ac:spMkLst>
        </pc:spChg>
        <pc:spChg chg="add mod topLvl">
          <ac:chgData name="Jagrit Khanna" userId="d4fa43fa-4abe-4d35-9d9a-736a10166904" providerId="ADAL" clId="{A222FC91-507D-4B63-A86D-64CADA6FCAE4}" dt="2024-05-22T09:11:49.478" v="10360" actId="1076"/>
          <ac:spMkLst>
            <pc:docMk/>
            <pc:sldMk cId="2567655210" sldId="4740"/>
            <ac:spMk id="39" creationId="{F2DA6FD2-68B1-332B-9F20-376AD9CB4495}"/>
          </ac:spMkLst>
        </pc:spChg>
        <pc:spChg chg="add del mod">
          <ac:chgData name="Jagrit Khanna" userId="d4fa43fa-4abe-4d35-9d9a-736a10166904" providerId="ADAL" clId="{A222FC91-507D-4B63-A86D-64CADA6FCAE4}" dt="2024-05-22T09:11:26.124" v="10352" actId="478"/>
          <ac:spMkLst>
            <pc:docMk/>
            <pc:sldMk cId="2567655210" sldId="4740"/>
            <ac:spMk id="45" creationId="{3157F324-8043-983C-7361-792D83DE1E15}"/>
          </ac:spMkLst>
        </pc:spChg>
        <pc:spChg chg="add mod topLvl">
          <ac:chgData name="Jagrit Khanna" userId="d4fa43fa-4abe-4d35-9d9a-736a10166904" providerId="ADAL" clId="{A222FC91-507D-4B63-A86D-64CADA6FCAE4}" dt="2024-05-22T09:11:45.208" v="10359" actId="165"/>
          <ac:spMkLst>
            <pc:docMk/>
            <pc:sldMk cId="2567655210" sldId="4740"/>
            <ac:spMk id="48" creationId="{A3C52E64-9D6F-D582-A04D-DA6C1409E7C4}"/>
          </ac:spMkLst>
        </pc:spChg>
        <pc:spChg chg="add del mod">
          <ac:chgData name="Jagrit Khanna" userId="d4fa43fa-4abe-4d35-9d9a-736a10166904" providerId="ADAL" clId="{A222FC91-507D-4B63-A86D-64CADA6FCAE4}" dt="2024-05-22T09:11:26.124" v="10352" actId="478"/>
          <ac:spMkLst>
            <pc:docMk/>
            <pc:sldMk cId="2567655210" sldId="4740"/>
            <ac:spMk id="49" creationId="{D9234FF9-D263-7A1B-EDED-0940101F62A2}"/>
          </ac:spMkLst>
        </pc:spChg>
        <pc:spChg chg="add del mod">
          <ac:chgData name="Jagrit Khanna" userId="d4fa43fa-4abe-4d35-9d9a-736a10166904" providerId="ADAL" clId="{A222FC91-507D-4B63-A86D-64CADA6FCAE4}" dt="2024-05-22T09:11:26.124" v="10352" actId="478"/>
          <ac:spMkLst>
            <pc:docMk/>
            <pc:sldMk cId="2567655210" sldId="4740"/>
            <ac:spMk id="50" creationId="{64031460-70B7-B985-B2EA-575E9709E361}"/>
          </ac:spMkLst>
        </pc:spChg>
        <pc:spChg chg="add mod">
          <ac:chgData name="Jagrit Khanna" userId="d4fa43fa-4abe-4d35-9d9a-736a10166904" providerId="ADAL" clId="{A222FC91-507D-4B63-A86D-64CADA6FCAE4}" dt="2024-05-22T06:27:53.098" v="7871" actId="20577"/>
          <ac:spMkLst>
            <pc:docMk/>
            <pc:sldMk cId="2567655210" sldId="4740"/>
            <ac:spMk id="52" creationId="{C67F4341-280F-FB25-C87E-EF4D04CF5B0C}"/>
          </ac:spMkLst>
        </pc:spChg>
        <pc:spChg chg="add del mod">
          <ac:chgData name="Jagrit Khanna" userId="d4fa43fa-4abe-4d35-9d9a-736a10166904" providerId="ADAL" clId="{A222FC91-507D-4B63-A86D-64CADA6FCAE4}" dt="2024-05-22T09:11:27.532" v="10353" actId="478"/>
          <ac:spMkLst>
            <pc:docMk/>
            <pc:sldMk cId="2567655210" sldId="4740"/>
            <ac:spMk id="53" creationId="{DFDFB5C1-4CBD-56DA-04EB-3B2DF3D34100}"/>
          </ac:spMkLst>
        </pc:spChg>
        <pc:spChg chg="mod">
          <ac:chgData name="Jagrit Khanna" userId="d4fa43fa-4abe-4d35-9d9a-736a10166904" providerId="ADAL" clId="{A222FC91-507D-4B63-A86D-64CADA6FCAE4}" dt="2024-05-22T06:30:53.403" v="7914"/>
          <ac:spMkLst>
            <pc:docMk/>
            <pc:sldMk cId="2567655210" sldId="4740"/>
            <ac:spMk id="55" creationId="{77783DFA-5C4C-F36B-EDCB-27C257712D95}"/>
          </ac:spMkLst>
        </pc:spChg>
        <pc:spChg chg="mod">
          <ac:chgData name="Jagrit Khanna" userId="d4fa43fa-4abe-4d35-9d9a-736a10166904" providerId="ADAL" clId="{A222FC91-507D-4B63-A86D-64CADA6FCAE4}" dt="2024-05-22T06:30:53.403" v="7914"/>
          <ac:spMkLst>
            <pc:docMk/>
            <pc:sldMk cId="2567655210" sldId="4740"/>
            <ac:spMk id="59" creationId="{3C1B39DB-A833-53D5-817C-43F14925B3C1}"/>
          </ac:spMkLst>
        </pc:spChg>
        <pc:spChg chg="mod">
          <ac:chgData name="Jagrit Khanna" userId="d4fa43fa-4abe-4d35-9d9a-736a10166904" providerId="ADAL" clId="{A222FC91-507D-4B63-A86D-64CADA6FCAE4}" dt="2024-05-22T06:30:53.403" v="7914"/>
          <ac:spMkLst>
            <pc:docMk/>
            <pc:sldMk cId="2567655210" sldId="4740"/>
            <ac:spMk id="60" creationId="{3AF9C7BB-C5A9-0FB3-BB47-E6984C6DCF31}"/>
          </ac:spMkLst>
        </pc:spChg>
        <pc:spChg chg="mod">
          <ac:chgData name="Jagrit Khanna" userId="d4fa43fa-4abe-4d35-9d9a-736a10166904" providerId="ADAL" clId="{A222FC91-507D-4B63-A86D-64CADA6FCAE4}" dt="2024-05-22T06:30:53.403" v="7914"/>
          <ac:spMkLst>
            <pc:docMk/>
            <pc:sldMk cId="2567655210" sldId="4740"/>
            <ac:spMk id="61" creationId="{F091642F-9B61-A14B-E752-798BEE75C1B8}"/>
          </ac:spMkLst>
        </pc:spChg>
        <pc:spChg chg="mod">
          <ac:chgData name="Jagrit Khanna" userId="d4fa43fa-4abe-4d35-9d9a-736a10166904" providerId="ADAL" clId="{A222FC91-507D-4B63-A86D-64CADA6FCAE4}" dt="2024-05-22T06:30:53.403" v="7914"/>
          <ac:spMkLst>
            <pc:docMk/>
            <pc:sldMk cId="2567655210" sldId="4740"/>
            <ac:spMk id="62" creationId="{4D89E8BD-2565-8CA0-1EB1-F9EA4CAAAA0D}"/>
          </ac:spMkLst>
        </pc:spChg>
        <pc:spChg chg="mod">
          <ac:chgData name="Jagrit Khanna" userId="d4fa43fa-4abe-4d35-9d9a-736a10166904" providerId="ADAL" clId="{A222FC91-507D-4B63-A86D-64CADA6FCAE4}" dt="2024-05-22T06:30:53.403" v="7914"/>
          <ac:spMkLst>
            <pc:docMk/>
            <pc:sldMk cId="2567655210" sldId="4740"/>
            <ac:spMk id="63" creationId="{309D8A9E-9727-9DC6-736E-AA5FFB058C88}"/>
          </ac:spMkLst>
        </pc:spChg>
        <pc:spChg chg="mod">
          <ac:chgData name="Jagrit Khanna" userId="d4fa43fa-4abe-4d35-9d9a-736a10166904" providerId="ADAL" clId="{A222FC91-507D-4B63-A86D-64CADA6FCAE4}" dt="2024-05-22T06:30:53.403" v="7914"/>
          <ac:spMkLst>
            <pc:docMk/>
            <pc:sldMk cId="2567655210" sldId="4740"/>
            <ac:spMk id="64" creationId="{FAE725A7-D61C-7661-6FC4-96E199C73F0C}"/>
          </ac:spMkLst>
        </pc:spChg>
        <pc:spChg chg="mod">
          <ac:chgData name="Jagrit Khanna" userId="d4fa43fa-4abe-4d35-9d9a-736a10166904" providerId="ADAL" clId="{A222FC91-507D-4B63-A86D-64CADA6FCAE4}" dt="2024-05-22T06:30:53.403" v="7914"/>
          <ac:spMkLst>
            <pc:docMk/>
            <pc:sldMk cId="2567655210" sldId="4740"/>
            <ac:spMk id="66" creationId="{E28D86E0-891A-337E-F437-CF3C8A42D835}"/>
          </ac:spMkLst>
        </pc:spChg>
        <pc:spChg chg="mod">
          <ac:chgData name="Jagrit Khanna" userId="d4fa43fa-4abe-4d35-9d9a-736a10166904" providerId="ADAL" clId="{A222FC91-507D-4B63-A86D-64CADA6FCAE4}" dt="2024-05-22T06:30:53.403" v="7914"/>
          <ac:spMkLst>
            <pc:docMk/>
            <pc:sldMk cId="2567655210" sldId="4740"/>
            <ac:spMk id="67" creationId="{4F893F44-6A9F-E372-83A7-98E6D20E1101}"/>
          </ac:spMkLst>
        </pc:spChg>
        <pc:spChg chg="mod">
          <ac:chgData name="Jagrit Khanna" userId="d4fa43fa-4abe-4d35-9d9a-736a10166904" providerId="ADAL" clId="{A222FC91-507D-4B63-A86D-64CADA6FCAE4}" dt="2024-05-22T06:30:53.403" v="7914"/>
          <ac:spMkLst>
            <pc:docMk/>
            <pc:sldMk cId="2567655210" sldId="4740"/>
            <ac:spMk id="69" creationId="{B4954376-1201-3E49-EEEC-FADB45B20888}"/>
          </ac:spMkLst>
        </pc:spChg>
        <pc:spChg chg="mod">
          <ac:chgData name="Jagrit Khanna" userId="d4fa43fa-4abe-4d35-9d9a-736a10166904" providerId="ADAL" clId="{A222FC91-507D-4B63-A86D-64CADA6FCAE4}" dt="2024-05-22T06:30:53.403" v="7914"/>
          <ac:spMkLst>
            <pc:docMk/>
            <pc:sldMk cId="2567655210" sldId="4740"/>
            <ac:spMk id="70" creationId="{2926835F-1B7E-281A-88BF-148FD8EBA75F}"/>
          </ac:spMkLst>
        </pc:spChg>
        <pc:spChg chg="mod">
          <ac:chgData name="Jagrit Khanna" userId="d4fa43fa-4abe-4d35-9d9a-736a10166904" providerId="ADAL" clId="{A222FC91-507D-4B63-A86D-64CADA6FCAE4}" dt="2024-05-22T06:30:53.403" v="7914"/>
          <ac:spMkLst>
            <pc:docMk/>
            <pc:sldMk cId="2567655210" sldId="4740"/>
            <ac:spMk id="71" creationId="{F26F9208-A12F-AFE3-C118-46A5C6564E9C}"/>
          </ac:spMkLst>
        </pc:spChg>
        <pc:spChg chg="mod">
          <ac:chgData name="Jagrit Khanna" userId="d4fa43fa-4abe-4d35-9d9a-736a10166904" providerId="ADAL" clId="{A222FC91-507D-4B63-A86D-64CADA6FCAE4}" dt="2024-05-22T06:30:53.403" v="7914"/>
          <ac:spMkLst>
            <pc:docMk/>
            <pc:sldMk cId="2567655210" sldId="4740"/>
            <ac:spMk id="72" creationId="{C62D0A12-C898-D681-FE25-5D117E132A75}"/>
          </ac:spMkLst>
        </pc:spChg>
        <pc:spChg chg="mod">
          <ac:chgData name="Jagrit Khanna" userId="d4fa43fa-4abe-4d35-9d9a-736a10166904" providerId="ADAL" clId="{A222FC91-507D-4B63-A86D-64CADA6FCAE4}" dt="2024-05-22T06:30:53.403" v="7914"/>
          <ac:spMkLst>
            <pc:docMk/>
            <pc:sldMk cId="2567655210" sldId="4740"/>
            <ac:spMk id="73" creationId="{3CEF1032-1940-DD38-5FA6-D5A4232651E3}"/>
          </ac:spMkLst>
        </pc:spChg>
        <pc:spChg chg="mod">
          <ac:chgData name="Jagrit Khanna" userId="d4fa43fa-4abe-4d35-9d9a-736a10166904" providerId="ADAL" clId="{A222FC91-507D-4B63-A86D-64CADA6FCAE4}" dt="2024-05-22T06:30:53.403" v="7914"/>
          <ac:spMkLst>
            <pc:docMk/>
            <pc:sldMk cId="2567655210" sldId="4740"/>
            <ac:spMk id="74" creationId="{0C113BBC-9B12-ACF8-F912-CCD15010689A}"/>
          </ac:spMkLst>
        </pc:spChg>
        <pc:spChg chg="mod">
          <ac:chgData name="Jagrit Khanna" userId="d4fa43fa-4abe-4d35-9d9a-736a10166904" providerId="ADAL" clId="{A222FC91-507D-4B63-A86D-64CADA6FCAE4}" dt="2024-05-22T06:30:53.403" v="7914"/>
          <ac:spMkLst>
            <pc:docMk/>
            <pc:sldMk cId="2567655210" sldId="4740"/>
            <ac:spMk id="75" creationId="{3324D0FC-DD59-A827-2A77-195AD850E742}"/>
          </ac:spMkLst>
        </pc:spChg>
        <pc:spChg chg="mod">
          <ac:chgData name="Jagrit Khanna" userId="d4fa43fa-4abe-4d35-9d9a-736a10166904" providerId="ADAL" clId="{A222FC91-507D-4B63-A86D-64CADA6FCAE4}" dt="2024-05-22T06:30:53.403" v="7914"/>
          <ac:spMkLst>
            <pc:docMk/>
            <pc:sldMk cId="2567655210" sldId="4740"/>
            <ac:spMk id="76" creationId="{F731E4E3-4438-D45B-5AFE-966E0654E38C}"/>
          </ac:spMkLst>
        </pc:spChg>
        <pc:spChg chg="mod">
          <ac:chgData name="Jagrit Khanna" userId="d4fa43fa-4abe-4d35-9d9a-736a10166904" providerId="ADAL" clId="{A222FC91-507D-4B63-A86D-64CADA6FCAE4}" dt="2024-05-22T06:30:53.403" v="7914"/>
          <ac:spMkLst>
            <pc:docMk/>
            <pc:sldMk cId="2567655210" sldId="4740"/>
            <ac:spMk id="77" creationId="{1A1CD6C7-3B0A-A1E1-4106-2173C9C46745}"/>
          </ac:spMkLst>
        </pc:spChg>
        <pc:spChg chg="mod">
          <ac:chgData name="Jagrit Khanna" userId="d4fa43fa-4abe-4d35-9d9a-736a10166904" providerId="ADAL" clId="{A222FC91-507D-4B63-A86D-64CADA6FCAE4}" dt="2024-05-22T06:30:53.403" v="7914"/>
          <ac:spMkLst>
            <pc:docMk/>
            <pc:sldMk cId="2567655210" sldId="4740"/>
            <ac:spMk id="78" creationId="{D63AB07E-875C-C6BE-319D-5729D8CD7A67}"/>
          </ac:spMkLst>
        </pc:spChg>
        <pc:spChg chg="mod">
          <ac:chgData name="Jagrit Khanna" userId="d4fa43fa-4abe-4d35-9d9a-736a10166904" providerId="ADAL" clId="{A222FC91-507D-4B63-A86D-64CADA6FCAE4}" dt="2024-05-22T06:30:53.403" v="7914"/>
          <ac:spMkLst>
            <pc:docMk/>
            <pc:sldMk cId="2567655210" sldId="4740"/>
            <ac:spMk id="82" creationId="{1E99908C-9D14-5785-A61A-B0D625122F6A}"/>
          </ac:spMkLst>
        </pc:spChg>
        <pc:spChg chg="mod">
          <ac:chgData name="Jagrit Khanna" userId="d4fa43fa-4abe-4d35-9d9a-736a10166904" providerId="ADAL" clId="{A222FC91-507D-4B63-A86D-64CADA6FCAE4}" dt="2024-05-22T06:30:53.403" v="7914"/>
          <ac:spMkLst>
            <pc:docMk/>
            <pc:sldMk cId="2567655210" sldId="4740"/>
            <ac:spMk id="83" creationId="{0ADB8C49-FB2D-3887-D42C-DC3A1599EAA7}"/>
          </ac:spMkLst>
        </pc:spChg>
        <pc:spChg chg="mod">
          <ac:chgData name="Jagrit Khanna" userId="d4fa43fa-4abe-4d35-9d9a-736a10166904" providerId="ADAL" clId="{A222FC91-507D-4B63-A86D-64CADA6FCAE4}" dt="2024-05-22T06:30:53.403" v="7914"/>
          <ac:spMkLst>
            <pc:docMk/>
            <pc:sldMk cId="2567655210" sldId="4740"/>
            <ac:spMk id="84" creationId="{97EA91D2-AAC7-E299-70F6-3BE17B1FCA72}"/>
          </ac:spMkLst>
        </pc:spChg>
        <pc:spChg chg="mod">
          <ac:chgData name="Jagrit Khanna" userId="d4fa43fa-4abe-4d35-9d9a-736a10166904" providerId="ADAL" clId="{A222FC91-507D-4B63-A86D-64CADA6FCAE4}" dt="2024-05-22T06:30:53.403" v="7914"/>
          <ac:spMkLst>
            <pc:docMk/>
            <pc:sldMk cId="2567655210" sldId="4740"/>
            <ac:spMk id="85" creationId="{6A989688-E049-7D00-6471-9B7E86C14D11}"/>
          </ac:spMkLst>
        </pc:spChg>
        <pc:spChg chg="mod">
          <ac:chgData name="Jagrit Khanna" userId="d4fa43fa-4abe-4d35-9d9a-736a10166904" providerId="ADAL" clId="{A222FC91-507D-4B63-A86D-64CADA6FCAE4}" dt="2024-05-22T06:30:53.403" v="7914"/>
          <ac:spMkLst>
            <pc:docMk/>
            <pc:sldMk cId="2567655210" sldId="4740"/>
            <ac:spMk id="86" creationId="{29616979-A65B-8302-537B-C000B06EBA74}"/>
          </ac:spMkLst>
        </pc:spChg>
        <pc:spChg chg="mod">
          <ac:chgData name="Jagrit Khanna" userId="d4fa43fa-4abe-4d35-9d9a-736a10166904" providerId="ADAL" clId="{A222FC91-507D-4B63-A86D-64CADA6FCAE4}" dt="2024-05-22T06:30:53.403" v="7914"/>
          <ac:spMkLst>
            <pc:docMk/>
            <pc:sldMk cId="2567655210" sldId="4740"/>
            <ac:spMk id="87" creationId="{5BCEB31B-041D-3C76-E132-2343F7DE65BF}"/>
          </ac:spMkLst>
        </pc:spChg>
        <pc:spChg chg="mod">
          <ac:chgData name="Jagrit Khanna" userId="d4fa43fa-4abe-4d35-9d9a-736a10166904" providerId="ADAL" clId="{A222FC91-507D-4B63-A86D-64CADA6FCAE4}" dt="2024-05-22T06:30:53.403" v="7914"/>
          <ac:spMkLst>
            <pc:docMk/>
            <pc:sldMk cId="2567655210" sldId="4740"/>
            <ac:spMk id="88" creationId="{B1E53398-2FC4-0ECA-AFAF-87EB29C0FE8B}"/>
          </ac:spMkLst>
        </pc:spChg>
        <pc:spChg chg="mod">
          <ac:chgData name="Jagrit Khanna" userId="d4fa43fa-4abe-4d35-9d9a-736a10166904" providerId="ADAL" clId="{A222FC91-507D-4B63-A86D-64CADA6FCAE4}" dt="2024-05-22T06:30:53.403" v="7914"/>
          <ac:spMkLst>
            <pc:docMk/>
            <pc:sldMk cId="2567655210" sldId="4740"/>
            <ac:spMk id="89" creationId="{2E82B05D-039D-F5AC-5702-D3864692A51E}"/>
          </ac:spMkLst>
        </pc:spChg>
        <pc:spChg chg="mod">
          <ac:chgData name="Jagrit Khanna" userId="d4fa43fa-4abe-4d35-9d9a-736a10166904" providerId="ADAL" clId="{A222FC91-507D-4B63-A86D-64CADA6FCAE4}" dt="2024-05-22T06:30:53.403" v="7914"/>
          <ac:spMkLst>
            <pc:docMk/>
            <pc:sldMk cId="2567655210" sldId="4740"/>
            <ac:spMk id="90" creationId="{93934EED-FC1E-4925-785D-446FD2126239}"/>
          </ac:spMkLst>
        </pc:spChg>
        <pc:spChg chg="mod">
          <ac:chgData name="Jagrit Khanna" userId="d4fa43fa-4abe-4d35-9d9a-736a10166904" providerId="ADAL" clId="{A222FC91-507D-4B63-A86D-64CADA6FCAE4}" dt="2024-05-22T06:30:53.403" v="7914"/>
          <ac:spMkLst>
            <pc:docMk/>
            <pc:sldMk cId="2567655210" sldId="4740"/>
            <ac:spMk id="91" creationId="{FC7B55CD-5C4D-5AB2-0A8E-2EA1C2345A25}"/>
          </ac:spMkLst>
        </pc:spChg>
        <pc:spChg chg="mod">
          <ac:chgData name="Jagrit Khanna" userId="d4fa43fa-4abe-4d35-9d9a-736a10166904" providerId="ADAL" clId="{A222FC91-507D-4B63-A86D-64CADA6FCAE4}" dt="2024-05-22T06:30:53.403" v="7914"/>
          <ac:spMkLst>
            <pc:docMk/>
            <pc:sldMk cId="2567655210" sldId="4740"/>
            <ac:spMk id="92" creationId="{80946074-0DCD-EB89-D886-0A38C9375596}"/>
          </ac:spMkLst>
        </pc:spChg>
        <pc:spChg chg="mod">
          <ac:chgData name="Jagrit Khanna" userId="d4fa43fa-4abe-4d35-9d9a-736a10166904" providerId="ADAL" clId="{A222FC91-507D-4B63-A86D-64CADA6FCAE4}" dt="2024-05-22T06:30:53.403" v="7914"/>
          <ac:spMkLst>
            <pc:docMk/>
            <pc:sldMk cId="2567655210" sldId="4740"/>
            <ac:spMk id="93" creationId="{E3BB9798-D382-B0BF-E1A7-B8BCC1D3B8F1}"/>
          </ac:spMkLst>
        </pc:spChg>
        <pc:spChg chg="mod">
          <ac:chgData name="Jagrit Khanna" userId="d4fa43fa-4abe-4d35-9d9a-736a10166904" providerId="ADAL" clId="{A222FC91-507D-4B63-A86D-64CADA6FCAE4}" dt="2024-05-22T06:30:53.403" v="7914"/>
          <ac:spMkLst>
            <pc:docMk/>
            <pc:sldMk cId="2567655210" sldId="4740"/>
            <ac:spMk id="94" creationId="{94D94305-BD33-B187-ED2A-96EF0084604E}"/>
          </ac:spMkLst>
        </pc:spChg>
        <pc:spChg chg="mod">
          <ac:chgData name="Jagrit Khanna" userId="d4fa43fa-4abe-4d35-9d9a-736a10166904" providerId="ADAL" clId="{A222FC91-507D-4B63-A86D-64CADA6FCAE4}" dt="2024-05-22T06:30:53.403" v="7914"/>
          <ac:spMkLst>
            <pc:docMk/>
            <pc:sldMk cId="2567655210" sldId="4740"/>
            <ac:spMk id="95" creationId="{1EED860A-E64F-8FC5-BF5C-F8369C1713CD}"/>
          </ac:spMkLst>
        </pc:spChg>
        <pc:spChg chg="mod">
          <ac:chgData name="Jagrit Khanna" userId="d4fa43fa-4abe-4d35-9d9a-736a10166904" providerId="ADAL" clId="{A222FC91-507D-4B63-A86D-64CADA6FCAE4}" dt="2024-05-22T06:30:53.403" v="7914"/>
          <ac:spMkLst>
            <pc:docMk/>
            <pc:sldMk cId="2567655210" sldId="4740"/>
            <ac:spMk id="96" creationId="{2B8A6F6E-8422-03E1-8223-A5DEE700C314}"/>
          </ac:spMkLst>
        </pc:spChg>
        <pc:spChg chg="mod">
          <ac:chgData name="Jagrit Khanna" userId="d4fa43fa-4abe-4d35-9d9a-736a10166904" providerId="ADAL" clId="{A222FC91-507D-4B63-A86D-64CADA6FCAE4}" dt="2024-05-22T06:30:53.403" v="7914"/>
          <ac:spMkLst>
            <pc:docMk/>
            <pc:sldMk cId="2567655210" sldId="4740"/>
            <ac:spMk id="97" creationId="{527A345C-BD8D-8E75-E928-6457A32C90C5}"/>
          </ac:spMkLst>
        </pc:spChg>
        <pc:spChg chg="mod">
          <ac:chgData name="Jagrit Khanna" userId="d4fa43fa-4abe-4d35-9d9a-736a10166904" providerId="ADAL" clId="{A222FC91-507D-4B63-A86D-64CADA6FCAE4}" dt="2024-05-22T06:30:53.403" v="7914"/>
          <ac:spMkLst>
            <pc:docMk/>
            <pc:sldMk cId="2567655210" sldId="4740"/>
            <ac:spMk id="98" creationId="{92E0E5C6-2C1F-E865-2E84-534EA13EAB51}"/>
          </ac:spMkLst>
        </pc:spChg>
        <pc:spChg chg="mod">
          <ac:chgData name="Jagrit Khanna" userId="d4fa43fa-4abe-4d35-9d9a-736a10166904" providerId="ADAL" clId="{A222FC91-507D-4B63-A86D-64CADA6FCAE4}" dt="2024-05-22T06:30:53.403" v="7914"/>
          <ac:spMkLst>
            <pc:docMk/>
            <pc:sldMk cId="2567655210" sldId="4740"/>
            <ac:spMk id="99" creationId="{82D647D0-EDF6-54D7-756D-F9DD299D453A}"/>
          </ac:spMkLst>
        </pc:spChg>
        <pc:spChg chg="add del mod">
          <ac:chgData name="Jagrit Khanna" userId="d4fa43fa-4abe-4d35-9d9a-736a10166904" providerId="ADAL" clId="{A222FC91-507D-4B63-A86D-64CADA6FCAE4}" dt="2024-05-22T06:31:19.324" v="7927" actId="478"/>
          <ac:spMkLst>
            <pc:docMk/>
            <pc:sldMk cId="2567655210" sldId="4740"/>
            <ac:spMk id="100" creationId="{FC442AE3-0982-CF48-D87A-C33C9175254C}"/>
          </ac:spMkLst>
        </pc:spChg>
        <pc:grpChg chg="add del mod">
          <ac:chgData name="Jagrit Khanna" userId="d4fa43fa-4abe-4d35-9d9a-736a10166904" providerId="ADAL" clId="{A222FC91-507D-4B63-A86D-64CADA6FCAE4}" dt="2024-05-22T09:11:45.208" v="10359" actId="165"/>
          <ac:grpSpMkLst>
            <pc:docMk/>
            <pc:sldMk cId="2567655210" sldId="4740"/>
            <ac:grpSpMk id="14" creationId="{7913BB47-F4A2-0DBC-BA71-7B6AC8235E22}"/>
          </ac:grpSpMkLst>
        </pc:grpChg>
        <pc:grpChg chg="add mod">
          <ac:chgData name="Jagrit Khanna" userId="d4fa43fa-4abe-4d35-9d9a-736a10166904" providerId="ADAL" clId="{A222FC91-507D-4B63-A86D-64CADA6FCAE4}" dt="2024-05-22T06:30:53.403" v="7914"/>
          <ac:grpSpMkLst>
            <pc:docMk/>
            <pc:sldMk cId="2567655210" sldId="4740"/>
            <ac:grpSpMk id="54" creationId="{93B19608-4E08-39F3-10B4-978E61064E3E}"/>
          </ac:grpSpMkLst>
        </pc:grpChg>
        <pc:grpChg chg="mod">
          <ac:chgData name="Jagrit Khanna" userId="d4fa43fa-4abe-4d35-9d9a-736a10166904" providerId="ADAL" clId="{A222FC91-507D-4B63-A86D-64CADA6FCAE4}" dt="2024-05-22T06:30:53.403" v="7914"/>
          <ac:grpSpMkLst>
            <pc:docMk/>
            <pc:sldMk cId="2567655210" sldId="4740"/>
            <ac:grpSpMk id="56" creationId="{601758E4-F813-5C67-795D-882ACEF690F1}"/>
          </ac:grpSpMkLst>
        </pc:grpChg>
        <pc:grpChg chg="mod">
          <ac:chgData name="Jagrit Khanna" userId="d4fa43fa-4abe-4d35-9d9a-736a10166904" providerId="ADAL" clId="{A222FC91-507D-4B63-A86D-64CADA6FCAE4}" dt="2024-05-22T06:30:53.403" v="7914"/>
          <ac:grpSpMkLst>
            <pc:docMk/>
            <pc:sldMk cId="2567655210" sldId="4740"/>
            <ac:grpSpMk id="57" creationId="{3A124151-355E-5DE0-194F-8B5544B04527}"/>
          </ac:grpSpMkLst>
        </pc:grpChg>
        <pc:grpChg chg="mod">
          <ac:chgData name="Jagrit Khanna" userId="d4fa43fa-4abe-4d35-9d9a-736a10166904" providerId="ADAL" clId="{A222FC91-507D-4B63-A86D-64CADA6FCAE4}" dt="2024-05-22T06:30:53.403" v="7914"/>
          <ac:grpSpMkLst>
            <pc:docMk/>
            <pc:sldMk cId="2567655210" sldId="4740"/>
            <ac:grpSpMk id="58" creationId="{94449136-F465-5D47-63B2-EFD3BF468310}"/>
          </ac:grpSpMkLst>
        </pc:grpChg>
        <pc:grpChg chg="mod">
          <ac:chgData name="Jagrit Khanna" userId="d4fa43fa-4abe-4d35-9d9a-736a10166904" providerId="ADAL" clId="{A222FC91-507D-4B63-A86D-64CADA6FCAE4}" dt="2024-05-22T06:30:53.403" v="7914"/>
          <ac:grpSpMkLst>
            <pc:docMk/>
            <pc:sldMk cId="2567655210" sldId="4740"/>
            <ac:grpSpMk id="65" creationId="{213B8148-C9BB-34DF-D330-D80F927DB219}"/>
          </ac:grpSpMkLst>
        </pc:grpChg>
        <pc:grpChg chg="mod">
          <ac:chgData name="Jagrit Khanna" userId="d4fa43fa-4abe-4d35-9d9a-736a10166904" providerId="ADAL" clId="{A222FC91-507D-4B63-A86D-64CADA6FCAE4}" dt="2024-05-22T06:30:53.403" v="7914"/>
          <ac:grpSpMkLst>
            <pc:docMk/>
            <pc:sldMk cId="2567655210" sldId="4740"/>
            <ac:grpSpMk id="68" creationId="{77D5CE1B-E903-A6ED-8363-64FF2825AACF}"/>
          </ac:grpSpMkLst>
        </pc:grpChg>
        <pc:grpChg chg="mod">
          <ac:chgData name="Jagrit Khanna" userId="d4fa43fa-4abe-4d35-9d9a-736a10166904" providerId="ADAL" clId="{A222FC91-507D-4B63-A86D-64CADA6FCAE4}" dt="2024-05-22T06:30:53.403" v="7914"/>
          <ac:grpSpMkLst>
            <pc:docMk/>
            <pc:sldMk cId="2567655210" sldId="4740"/>
            <ac:grpSpMk id="79" creationId="{B6E29879-13F8-D663-0D41-18A16CD5686C}"/>
          </ac:grpSpMkLst>
        </pc:grpChg>
        <pc:grpChg chg="mod">
          <ac:chgData name="Jagrit Khanna" userId="d4fa43fa-4abe-4d35-9d9a-736a10166904" providerId="ADAL" clId="{A222FC91-507D-4B63-A86D-64CADA6FCAE4}" dt="2024-05-22T06:30:53.403" v="7914"/>
          <ac:grpSpMkLst>
            <pc:docMk/>
            <pc:sldMk cId="2567655210" sldId="4740"/>
            <ac:grpSpMk id="80" creationId="{4A52C018-495B-CC1E-8C14-522A376F9A69}"/>
          </ac:grpSpMkLst>
        </pc:grpChg>
        <pc:grpChg chg="mod">
          <ac:chgData name="Jagrit Khanna" userId="d4fa43fa-4abe-4d35-9d9a-736a10166904" providerId="ADAL" clId="{A222FC91-507D-4B63-A86D-64CADA6FCAE4}" dt="2024-05-22T06:30:53.403" v="7914"/>
          <ac:grpSpMkLst>
            <pc:docMk/>
            <pc:sldMk cId="2567655210" sldId="4740"/>
            <ac:grpSpMk id="81" creationId="{D7408E9A-A27F-A747-9F03-CE03761DDFCD}"/>
          </ac:grpSpMkLst>
        </pc:grpChg>
        <pc:cxnChg chg="add mod">
          <ac:chgData name="Jagrit Khanna" userId="d4fa43fa-4abe-4d35-9d9a-736a10166904" providerId="ADAL" clId="{A222FC91-507D-4B63-A86D-64CADA6FCAE4}" dt="2024-05-22T09:11:27.831" v="10354"/>
          <ac:cxnSpMkLst>
            <pc:docMk/>
            <pc:sldMk cId="2567655210" sldId="4740"/>
            <ac:cxnSpMk id="6" creationId="{98EF9DA4-9E9A-7708-CC5E-27C22BB13EA0}"/>
          </ac:cxnSpMkLst>
        </pc:cxnChg>
        <pc:cxnChg chg="del mod">
          <ac:chgData name="Jagrit Khanna" userId="d4fa43fa-4abe-4d35-9d9a-736a10166904" providerId="ADAL" clId="{A222FC91-507D-4B63-A86D-64CADA6FCAE4}" dt="2024-05-22T06:22:27.584" v="7732" actId="478"/>
          <ac:cxnSpMkLst>
            <pc:docMk/>
            <pc:sldMk cId="2567655210" sldId="4740"/>
            <ac:cxnSpMk id="10" creationId="{BB587017-0566-7A39-A87C-B4B1D5EA7032}"/>
          </ac:cxnSpMkLst>
        </pc:cxnChg>
        <pc:cxnChg chg="add mod">
          <ac:chgData name="Jagrit Khanna" userId="d4fa43fa-4abe-4d35-9d9a-736a10166904" providerId="ADAL" clId="{A222FC91-507D-4B63-A86D-64CADA6FCAE4}" dt="2024-05-22T09:11:27.831" v="10354"/>
          <ac:cxnSpMkLst>
            <pc:docMk/>
            <pc:sldMk cId="2567655210" sldId="4740"/>
            <ac:cxnSpMk id="10" creationId="{CE0C51A2-CF17-BD89-39A2-B86F9D48C55D}"/>
          </ac:cxnSpMkLst>
        </pc:cxnChg>
        <pc:cxnChg chg="del mod">
          <ac:chgData name="Jagrit Khanna" userId="d4fa43fa-4abe-4d35-9d9a-736a10166904" providerId="ADAL" clId="{A222FC91-507D-4B63-A86D-64CADA6FCAE4}" dt="2024-05-22T06:22:27.584" v="7732" actId="478"/>
          <ac:cxnSpMkLst>
            <pc:docMk/>
            <pc:sldMk cId="2567655210" sldId="4740"/>
            <ac:cxnSpMk id="15" creationId="{172742B9-DF19-3EBD-6674-58C4FBD87EBD}"/>
          </ac:cxnSpMkLst>
        </pc:cxnChg>
        <pc:cxnChg chg="del mod">
          <ac:chgData name="Jagrit Khanna" userId="d4fa43fa-4abe-4d35-9d9a-736a10166904" providerId="ADAL" clId="{A222FC91-507D-4B63-A86D-64CADA6FCAE4}" dt="2024-05-22T06:22:27.584" v="7732" actId="478"/>
          <ac:cxnSpMkLst>
            <pc:docMk/>
            <pc:sldMk cId="2567655210" sldId="4740"/>
            <ac:cxnSpMk id="22" creationId="{8A97ADCC-058A-7ABC-916D-EAB3286C60E1}"/>
          </ac:cxnSpMkLst>
        </pc:cxnChg>
        <pc:cxnChg chg="del mod">
          <ac:chgData name="Jagrit Khanna" userId="d4fa43fa-4abe-4d35-9d9a-736a10166904" providerId="ADAL" clId="{A222FC91-507D-4B63-A86D-64CADA6FCAE4}" dt="2024-05-22T06:22:27.584" v="7732" actId="478"/>
          <ac:cxnSpMkLst>
            <pc:docMk/>
            <pc:sldMk cId="2567655210" sldId="4740"/>
            <ac:cxnSpMk id="24" creationId="{651C4C0B-EC28-CDDD-E058-D8BFC2DADEE6}"/>
          </ac:cxnSpMkLst>
        </pc:cxnChg>
        <pc:cxnChg chg="add mod topLvl">
          <ac:chgData name="Jagrit Khanna" userId="d4fa43fa-4abe-4d35-9d9a-736a10166904" providerId="ADAL" clId="{A222FC91-507D-4B63-A86D-64CADA6FCAE4}" dt="2024-05-22T09:11:59.998" v="10361" actId="1076"/>
          <ac:cxnSpMkLst>
            <pc:docMk/>
            <pc:sldMk cId="2567655210" sldId="4740"/>
            <ac:cxnSpMk id="29" creationId="{392F6871-476E-B5B1-C73B-F0ED650CCB2A}"/>
          </ac:cxnSpMkLst>
        </pc:cxnChg>
        <pc:cxnChg chg="add del mod">
          <ac:chgData name="Jagrit Khanna" userId="d4fa43fa-4abe-4d35-9d9a-736a10166904" providerId="ADAL" clId="{A222FC91-507D-4B63-A86D-64CADA6FCAE4}" dt="2024-05-22T09:11:26.124" v="10352" actId="478"/>
          <ac:cxnSpMkLst>
            <pc:docMk/>
            <pc:sldMk cId="2567655210" sldId="4740"/>
            <ac:cxnSpMk id="37" creationId="{EC165F7E-5983-BF9E-A29A-E9BB06A4B26B}"/>
          </ac:cxnSpMkLst>
        </pc:cxnChg>
        <pc:cxnChg chg="add mod topLvl">
          <ac:chgData name="Jagrit Khanna" userId="d4fa43fa-4abe-4d35-9d9a-736a10166904" providerId="ADAL" clId="{A222FC91-507D-4B63-A86D-64CADA6FCAE4}" dt="2024-05-22T09:11:59.998" v="10361" actId="1076"/>
          <ac:cxnSpMkLst>
            <pc:docMk/>
            <pc:sldMk cId="2567655210" sldId="4740"/>
            <ac:cxnSpMk id="41" creationId="{0BC96DE9-2732-976F-7C09-EC631C8FF074}"/>
          </ac:cxnSpMkLst>
        </pc:cxnChg>
        <pc:cxnChg chg="add del mod">
          <ac:chgData name="Jagrit Khanna" userId="d4fa43fa-4abe-4d35-9d9a-736a10166904" providerId="ADAL" clId="{A222FC91-507D-4B63-A86D-64CADA6FCAE4}" dt="2024-05-22T09:11:26.124" v="10352" actId="478"/>
          <ac:cxnSpMkLst>
            <pc:docMk/>
            <pc:sldMk cId="2567655210" sldId="4740"/>
            <ac:cxnSpMk id="47" creationId="{42936E94-61E7-B6D0-A354-7B65909C39F2}"/>
          </ac:cxnSpMkLst>
        </pc:cxnChg>
        <pc:cxnChg chg="add mod">
          <ac:chgData name="Jagrit Khanna" userId="d4fa43fa-4abe-4d35-9d9a-736a10166904" providerId="ADAL" clId="{A222FC91-507D-4B63-A86D-64CADA6FCAE4}" dt="2024-05-22T06:31:00.356" v="7924" actId="14100"/>
          <ac:cxnSpMkLst>
            <pc:docMk/>
            <pc:sldMk cId="2567655210" sldId="4740"/>
            <ac:cxnSpMk id="51" creationId="{232F49DF-82DA-7A6E-7436-7B3070C8593E}"/>
          </ac:cxnSpMkLst>
        </pc:cxnChg>
      </pc:sldChg>
      <pc:sldChg chg="addSp delSp modSp add mod">
        <pc:chgData name="Jagrit Khanna" userId="d4fa43fa-4abe-4d35-9d9a-736a10166904" providerId="ADAL" clId="{A222FC91-507D-4B63-A86D-64CADA6FCAE4}" dt="2024-05-22T09:13:10.057" v="10363" actId="20577"/>
        <pc:sldMkLst>
          <pc:docMk/>
          <pc:sldMk cId="2968706896" sldId="4741"/>
        </pc:sldMkLst>
        <pc:spChg chg="add mod topLvl">
          <ac:chgData name="Jagrit Khanna" userId="d4fa43fa-4abe-4d35-9d9a-736a10166904" providerId="ADAL" clId="{A222FC91-507D-4B63-A86D-64CADA6FCAE4}" dt="2024-05-22T06:33:48.314" v="8112" actId="165"/>
          <ac:spMkLst>
            <pc:docMk/>
            <pc:sldMk cId="2968706896" sldId="4741"/>
            <ac:spMk id="2" creationId="{672CE5FC-98AD-1A13-000A-B7B1C6E3617E}"/>
          </ac:spMkLst>
        </pc:spChg>
        <pc:spChg chg="del">
          <ac:chgData name="Jagrit Khanna" userId="d4fa43fa-4abe-4d35-9d9a-736a10166904" providerId="ADAL" clId="{A222FC91-507D-4B63-A86D-64CADA6FCAE4}" dt="2024-05-22T06:32:28.541" v="7965" actId="478"/>
          <ac:spMkLst>
            <pc:docMk/>
            <pc:sldMk cId="2968706896" sldId="4741"/>
            <ac:spMk id="3" creationId="{4EDE104A-1B58-017C-826D-440616241BE7}"/>
          </ac:spMkLst>
        </pc:spChg>
        <pc:spChg chg="add mod topLvl">
          <ac:chgData name="Jagrit Khanna" userId="d4fa43fa-4abe-4d35-9d9a-736a10166904" providerId="ADAL" clId="{A222FC91-507D-4B63-A86D-64CADA6FCAE4}" dt="2024-05-22T06:33:48.314" v="8112" actId="165"/>
          <ac:spMkLst>
            <pc:docMk/>
            <pc:sldMk cId="2968706896" sldId="4741"/>
            <ac:spMk id="4" creationId="{3D53430C-FED7-DD56-08B8-BC0C8FEA1300}"/>
          </ac:spMkLst>
        </pc:spChg>
        <pc:spChg chg="mod">
          <ac:chgData name="Jagrit Khanna" userId="d4fa43fa-4abe-4d35-9d9a-736a10166904" providerId="ADAL" clId="{A222FC91-507D-4B63-A86D-64CADA6FCAE4}" dt="2024-05-22T06:32:02.602" v="7962" actId="20577"/>
          <ac:spMkLst>
            <pc:docMk/>
            <pc:sldMk cId="2968706896" sldId="4741"/>
            <ac:spMk id="5" creationId="{00000000-0000-0000-0000-000000000000}"/>
          </ac:spMkLst>
        </pc:spChg>
        <pc:spChg chg="add mod topLvl">
          <ac:chgData name="Jagrit Khanna" userId="d4fa43fa-4abe-4d35-9d9a-736a10166904" providerId="ADAL" clId="{A222FC91-507D-4B63-A86D-64CADA6FCAE4}" dt="2024-05-22T06:33:48.314" v="8112" actId="165"/>
          <ac:spMkLst>
            <pc:docMk/>
            <pc:sldMk cId="2968706896" sldId="4741"/>
            <ac:spMk id="6" creationId="{56A12A9F-B7ED-8690-CFB7-6A82D96941E7}"/>
          </ac:spMkLst>
        </pc:spChg>
        <pc:spChg chg="add mod topLvl">
          <ac:chgData name="Jagrit Khanna" userId="d4fa43fa-4abe-4d35-9d9a-736a10166904" providerId="ADAL" clId="{A222FC91-507D-4B63-A86D-64CADA6FCAE4}" dt="2024-05-22T06:33:48.314" v="8112" actId="165"/>
          <ac:spMkLst>
            <pc:docMk/>
            <pc:sldMk cId="2968706896" sldId="4741"/>
            <ac:spMk id="7" creationId="{44687945-78BF-08DB-E71E-C6144A9BF4AF}"/>
          </ac:spMkLst>
        </pc:spChg>
        <pc:spChg chg="add mod topLvl">
          <ac:chgData name="Jagrit Khanna" userId="d4fa43fa-4abe-4d35-9d9a-736a10166904" providerId="ADAL" clId="{A222FC91-507D-4B63-A86D-64CADA6FCAE4}" dt="2024-05-22T06:33:48.314" v="8112" actId="165"/>
          <ac:spMkLst>
            <pc:docMk/>
            <pc:sldMk cId="2968706896" sldId="4741"/>
            <ac:spMk id="10" creationId="{E2606127-3735-46EA-C814-AB6AB5A772AB}"/>
          </ac:spMkLst>
        </pc:spChg>
        <pc:spChg chg="add mod topLvl">
          <ac:chgData name="Jagrit Khanna" userId="d4fa43fa-4abe-4d35-9d9a-736a10166904" providerId="ADAL" clId="{A222FC91-507D-4B63-A86D-64CADA6FCAE4}" dt="2024-05-22T06:33:48.314" v="8112" actId="165"/>
          <ac:spMkLst>
            <pc:docMk/>
            <pc:sldMk cId="2968706896" sldId="4741"/>
            <ac:spMk id="11" creationId="{91EB4929-4CE7-1BA6-7F8C-1ABB53482004}"/>
          </ac:spMkLst>
        </pc:spChg>
        <pc:spChg chg="add mod topLvl">
          <ac:chgData name="Jagrit Khanna" userId="d4fa43fa-4abe-4d35-9d9a-736a10166904" providerId="ADAL" clId="{A222FC91-507D-4B63-A86D-64CADA6FCAE4}" dt="2024-05-22T06:33:48.314" v="8112" actId="165"/>
          <ac:spMkLst>
            <pc:docMk/>
            <pc:sldMk cId="2968706896" sldId="4741"/>
            <ac:spMk id="12" creationId="{72541B42-8258-5F44-B881-8516DBD70C50}"/>
          </ac:spMkLst>
        </pc:spChg>
        <pc:spChg chg="add mod topLvl">
          <ac:chgData name="Jagrit Khanna" userId="d4fa43fa-4abe-4d35-9d9a-736a10166904" providerId="ADAL" clId="{A222FC91-507D-4B63-A86D-64CADA6FCAE4}" dt="2024-05-22T07:35:09.023" v="10192" actId="1076"/>
          <ac:spMkLst>
            <pc:docMk/>
            <pc:sldMk cId="2968706896" sldId="4741"/>
            <ac:spMk id="15" creationId="{40658BD1-6C45-CF21-FC39-9A2AD7FBB75E}"/>
          </ac:spMkLst>
        </pc:spChg>
        <pc:spChg chg="add mod">
          <ac:chgData name="Jagrit Khanna" userId="d4fa43fa-4abe-4d35-9d9a-736a10166904" providerId="ADAL" clId="{A222FC91-507D-4B63-A86D-64CADA6FCAE4}" dt="2024-05-22T06:33:39.914" v="8109" actId="1036"/>
          <ac:spMkLst>
            <pc:docMk/>
            <pc:sldMk cId="2968706896" sldId="4741"/>
            <ac:spMk id="16" creationId="{35E41E1F-FFD5-8151-7C27-47A26D6E4BF4}"/>
          </ac:spMkLst>
        </pc:spChg>
        <pc:spChg chg="del">
          <ac:chgData name="Jagrit Khanna" userId="d4fa43fa-4abe-4d35-9d9a-736a10166904" providerId="ADAL" clId="{A222FC91-507D-4B63-A86D-64CADA6FCAE4}" dt="2024-05-22T06:32:28.541" v="7965" actId="478"/>
          <ac:spMkLst>
            <pc:docMk/>
            <pc:sldMk cId="2968706896" sldId="4741"/>
            <ac:spMk id="17" creationId="{1C4B6494-E29D-3381-AD26-CCAB1835C9B3}"/>
          </ac:spMkLst>
        </pc:spChg>
        <pc:spChg chg="add mod">
          <ac:chgData name="Jagrit Khanna" userId="d4fa43fa-4abe-4d35-9d9a-736a10166904" providerId="ADAL" clId="{A222FC91-507D-4B63-A86D-64CADA6FCAE4}" dt="2024-05-22T09:13:10.057" v="10363" actId="20577"/>
          <ac:spMkLst>
            <pc:docMk/>
            <pc:sldMk cId="2968706896" sldId="4741"/>
            <ac:spMk id="18" creationId="{CAA24149-92DD-18CC-E4D7-6B6CA19704FE}"/>
          </ac:spMkLst>
        </pc:spChg>
        <pc:spChg chg="del">
          <ac:chgData name="Jagrit Khanna" userId="d4fa43fa-4abe-4d35-9d9a-736a10166904" providerId="ADAL" clId="{A222FC91-507D-4B63-A86D-64CADA6FCAE4}" dt="2024-05-22T06:32:28.541" v="7965" actId="478"/>
          <ac:spMkLst>
            <pc:docMk/>
            <pc:sldMk cId="2968706896" sldId="4741"/>
            <ac:spMk id="21" creationId="{F13B58C6-8891-06DF-4061-9CBCCF1D050E}"/>
          </ac:spMkLst>
        </pc:spChg>
        <pc:spChg chg="del">
          <ac:chgData name="Jagrit Khanna" userId="d4fa43fa-4abe-4d35-9d9a-736a10166904" providerId="ADAL" clId="{A222FC91-507D-4B63-A86D-64CADA6FCAE4}" dt="2024-05-22T06:32:28.541" v="7965" actId="478"/>
          <ac:spMkLst>
            <pc:docMk/>
            <pc:sldMk cId="2968706896" sldId="4741"/>
            <ac:spMk id="23" creationId="{6DFEF5CC-2BFD-7AF8-5DBC-982054D2BE41}"/>
          </ac:spMkLst>
        </pc:spChg>
        <pc:spChg chg="del">
          <ac:chgData name="Jagrit Khanna" userId="d4fa43fa-4abe-4d35-9d9a-736a10166904" providerId="ADAL" clId="{A222FC91-507D-4B63-A86D-64CADA6FCAE4}" dt="2024-05-22T06:32:28.541" v="7965" actId="478"/>
          <ac:spMkLst>
            <pc:docMk/>
            <pc:sldMk cId="2968706896" sldId="4741"/>
            <ac:spMk id="38" creationId="{E7D4C8F3-B46A-D363-188F-9AFD38C89EC8}"/>
          </ac:spMkLst>
        </pc:spChg>
        <pc:spChg chg="del">
          <ac:chgData name="Jagrit Khanna" userId="d4fa43fa-4abe-4d35-9d9a-736a10166904" providerId="ADAL" clId="{A222FC91-507D-4B63-A86D-64CADA6FCAE4}" dt="2024-05-22T06:32:28.541" v="7965" actId="478"/>
          <ac:spMkLst>
            <pc:docMk/>
            <pc:sldMk cId="2968706896" sldId="4741"/>
            <ac:spMk id="39" creationId="{F2DA6FD2-68B1-332B-9F20-376AD9CB4495}"/>
          </ac:spMkLst>
        </pc:spChg>
        <pc:spChg chg="del">
          <ac:chgData name="Jagrit Khanna" userId="d4fa43fa-4abe-4d35-9d9a-736a10166904" providerId="ADAL" clId="{A222FC91-507D-4B63-A86D-64CADA6FCAE4}" dt="2024-05-22T06:32:28.541" v="7965" actId="478"/>
          <ac:spMkLst>
            <pc:docMk/>
            <pc:sldMk cId="2968706896" sldId="4741"/>
            <ac:spMk id="45" creationId="{3157F324-8043-983C-7361-792D83DE1E15}"/>
          </ac:spMkLst>
        </pc:spChg>
        <pc:spChg chg="del">
          <ac:chgData name="Jagrit Khanna" userId="d4fa43fa-4abe-4d35-9d9a-736a10166904" providerId="ADAL" clId="{A222FC91-507D-4B63-A86D-64CADA6FCAE4}" dt="2024-05-22T06:32:28.541" v="7965" actId="478"/>
          <ac:spMkLst>
            <pc:docMk/>
            <pc:sldMk cId="2968706896" sldId="4741"/>
            <ac:spMk id="48" creationId="{A3C52E64-9D6F-D582-A04D-DA6C1409E7C4}"/>
          </ac:spMkLst>
        </pc:spChg>
        <pc:spChg chg="del">
          <ac:chgData name="Jagrit Khanna" userId="d4fa43fa-4abe-4d35-9d9a-736a10166904" providerId="ADAL" clId="{A222FC91-507D-4B63-A86D-64CADA6FCAE4}" dt="2024-05-22T06:32:28.541" v="7965" actId="478"/>
          <ac:spMkLst>
            <pc:docMk/>
            <pc:sldMk cId="2968706896" sldId="4741"/>
            <ac:spMk id="49" creationId="{D9234FF9-D263-7A1B-EDED-0940101F62A2}"/>
          </ac:spMkLst>
        </pc:spChg>
        <pc:spChg chg="del">
          <ac:chgData name="Jagrit Khanna" userId="d4fa43fa-4abe-4d35-9d9a-736a10166904" providerId="ADAL" clId="{A222FC91-507D-4B63-A86D-64CADA6FCAE4}" dt="2024-05-22T06:32:28.541" v="7965" actId="478"/>
          <ac:spMkLst>
            <pc:docMk/>
            <pc:sldMk cId="2968706896" sldId="4741"/>
            <ac:spMk id="50" creationId="{64031460-70B7-B985-B2EA-575E9709E361}"/>
          </ac:spMkLst>
        </pc:spChg>
        <pc:spChg chg="del">
          <ac:chgData name="Jagrit Khanna" userId="d4fa43fa-4abe-4d35-9d9a-736a10166904" providerId="ADAL" clId="{A222FC91-507D-4B63-A86D-64CADA6FCAE4}" dt="2024-05-22T06:32:28.541" v="7965" actId="478"/>
          <ac:spMkLst>
            <pc:docMk/>
            <pc:sldMk cId="2968706896" sldId="4741"/>
            <ac:spMk id="52" creationId="{C67F4341-280F-FB25-C87E-EF4D04CF5B0C}"/>
          </ac:spMkLst>
        </pc:spChg>
        <pc:spChg chg="del">
          <ac:chgData name="Jagrit Khanna" userId="d4fa43fa-4abe-4d35-9d9a-736a10166904" providerId="ADAL" clId="{A222FC91-507D-4B63-A86D-64CADA6FCAE4}" dt="2024-05-22T06:32:28.541" v="7965" actId="478"/>
          <ac:spMkLst>
            <pc:docMk/>
            <pc:sldMk cId="2968706896" sldId="4741"/>
            <ac:spMk id="53" creationId="{DFDFB5C1-4CBD-56DA-04EB-3B2DF3D34100}"/>
          </ac:spMkLst>
        </pc:spChg>
        <pc:grpChg chg="add del mod">
          <ac:chgData name="Jagrit Khanna" userId="d4fa43fa-4abe-4d35-9d9a-736a10166904" providerId="ADAL" clId="{A222FC91-507D-4B63-A86D-64CADA6FCAE4}" dt="2024-05-22T06:33:48.314" v="8112" actId="165"/>
          <ac:grpSpMkLst>
            <pc:docMk/>
            <pc:sldMk cId="2968706896" sldId="4741"/>
            <ac:grpSpMk id="19" creationId="{74117311-7C45-344B-4316-BC4987E15805}"/>
          </ac:grpSpMkLst>
        </pc:grpChg>
        <pc:grpChg chg="del">
          <ac:chgData name="Jagrit Khanna" userId="d4fa43fa-4abe-4d35-9d9a-736a10166904" providerId="ADAL" clId="{A222FC91-507D-4B63-A86D-64CADA6FCAE4}" dt="2024-05-22T06:32:07.162" v="7964" actId="478"/>
          <ac:grpSpMkLst>
            <pc:docMk/>
            <pc:sldMk cId="2968706896" sldId="4741"/>
            <ac:grpSpMk id="54" creationId="{93B19608-4E08-39F3-10B4-978E61064E3E}"/>
          </ac:grpSpMkLst>
        </pc:grpChg>
        <pc:cxnChg chg="add mod topLvl">
          <ac:chgData name="Jagrit Khanna" userId="d4fa43fa-4abe-4d35-9d9a-736a10166904" providerId="ADAL" clId="{A222FC91-507D-4B63-A86D-64CADA6FCAE4}" dt="2024-05-22T06:33:48.314" v="8112" actId="165"/>
          <ac:cxnSpMkLst>
            <pc:docMk/>
            <pc:sldMk cId="2968706896" sldId="4741"/>
            <ac:cxnSpMk id="8" creationId="{708E54D3-61F3-D105-909F-206B0A8FB7FA}"/>
          </ac:cxnSpMkLst>
        </pc:cxnChg>
        <pc:cxnChg chg="add mod topLvl">
          <ac:chgData name="Jagrit Khanna" userId="d4fa43fa-4abe-4d35-9d9a-736a10166904" providerId="ADAL" clId="{A222FC91-507D-4B63-A86D-64CADA6FCAE4}" dt="2024-05-22T06:33:48.314" v="8112" actId="165"/>
          <ac:cxnSpMkLst>
            <pc:docMk/>
            <pc:sldMk cId="2968706896" sldId="4741"/>
            <ac:cxnSpMk id="13" creationId="{9A145051-1790-1534-2BD3-E0DBB5048DA2}"/>
          </ac:cxnSpMkLst>
        </pc:cxnChg>
        <pc:cxnChg chg="add mod topLvl">
          <ac:chgData name="Jagrit Khanna" userId="d4fa43fa-4abe-4d35-9d9a-736a10166904" providerId="ADAL" clId="{A222FC91-507D-4B63-A86D-64CADA6FCAE4}" dt="2024-05-22T06:33:48.314" v="8112" actId="165"/>
          <ac:cxnSpMkLst>
            <pc:docMk/>
            <pc:sldMk cId="2968706896" sldId="4741"/>
            <ac:cxnSpMk id="14" creationId="{E95264C3-E0CD-7960-1A09-49AF33971EB1}"/>
          </ac:cxnSpMkLst>
        </pc:cxnChg>
        <pc:cxnChg chg="del mod">
          <ac:chgData name="Jagrit Khanna" userId="d4fa43fa-4abe-4d35-9d9a-736a10166904" providerId="ADAL" clId="{A222FC91-507D-4B63-A86D-64CADA6FCAE4}" dt="2024-05-22T06:32:28.541" v="7965" actId="478"/>
          <ac:cxnSpMkLst>
            <pc:docMk/>
            <pc:sldMk cId="2968706896" sldId="4741"/>
            <ac:cxnSpMk id="29" creationId="{392F6871-476E-B5B1-C73B-F0ED650CCB2A}"/>
          </ac:cxnSpMkLst>
        </pc:cxnChg>
        <pc:cxnChg chg="del mod">
          <ac:chgData name="Jagrit Khanna" userId="d4fa43fa-4abe-4d35-9d9a-736a10166904" providerId="ADAL" clId="{A222FC91-507D-4B63-A86D-64CADA6FCAE4}" dt="2024-05-22T06:32:28.541" v="7965" actId="478"/>
          <ac:cxnSpMkLst>
            <pc:docMk/>
            <pc:sldMk cId="2968706896" sldId="4741"/>
            <ac:cxnSpMk id="37" creationId="{EC165F7E-5983-BF9E-A29A-E9BB06A4B26B}"/>
          </ac:cxnSpMkLst>
        </pc:cxnChg>
        <pc:cxnChg chg="del mod">
          <ac:chgData name="Jagrit Khanna" userId="d4fa43fa-4abe-4d35-9d9a-736a10166904" providerId="ADAL" clId="{A222FC91-507D-4B63-A86D-64CADA6FCAE4}" dt="2024-05-22T06:32:28.541" v="7965" actId="478"/>
          <ac:cxnSpMkLst>
            <pc:docMk/>
            <pc:sldMk cId="2968706896" sldId="4741"/>
            <ac:cxnSpMk id="41" creationId="{0BC96DE9-2732-976F-7C09-EC631C8FF074}"/>
          </ac:cxnSpMkLst>
        </pc:cxnChg>
        <pc:cxnChg chg="del mod">
          <ac:chgData name="Jagrit Khanna" userId="d4fa43fa-4abe-4d35-9d9a-736a10166904" providerId="ADAL" clId="{A222FC91-507D-4B63-A86D-64CADA6FCAE4}" dt="2024-05-22T06:32:28.541" v="7965" actId="478"/>
          <ac:cxnSpMkLst>
            <pc:docMk/>
            <pc:sldMk cId="2968706896" sldId="4741"/>
            <ac:cxnSpMk id="47" creationId="{42936E94-61E7-B6D0-A354-7B65909C39F2}"/>
          </ac:cxnSpMkLst>
        </pc:cxnChg>
        <pc:cxnChg chg="del">
          <ac:chgData name="Jagrit Khanna" userId="d4fa43fa-4abe-4d35-9d9a-736a10166904" providerId="ADAL" clId="{A222FC91-507D-4B63-A86D-64CADA6FCAE4}" dt="2024-05-22T06:32:05.745" v="7963" actId="478"/>
          <ac:cxnSpMkLst>
            <pc:docMk/>
            <pc:sldMk cId="2968706896" sldId="4741"/>
            <ac:cxnSpMk id="51" creationId="{232F49DF-82DA-7A6E-7436-7B3070C8593E}"/>
          </ac:cxnSpMkLst>
        </pc:cxnChg>
      </pc:sldChg>
      <pc:sldChg chg="addSp delSp modSp add mod">
        <pc:chgData name="Jagrit Khanna" userId="d4fa43fa-4abe-4d35-9d9a-736a10166904" providerId="ADAL" clId="{A222FC91-507D-4B63-A86D-64CADA6FCAE4}" dt="2024-05-22T06:54:42.410" v="8731" actId="1076"/>
        <pc:sldMkLst>
          <pc:docMk/>
          <pc:sldMk cId="1593036083" sldId="4742"/>
        </pc:sldMkLst>
        <pc:spChg chg="del">
          <ac:chgData name="Jagrit Khanna" userId="d4fa43fa-4abe-4d35-9d9a-736a10166904" providerId="ADAL" clId="{A222FC91-507D-4B63-A86D-64CADA6FCAE4}" dt="2024-05-22T06:34:02.100" v="8116" actId="478"/>
          <ac:spMkLst>
            <pc:docMk/>
            <pc:sldMk cId="1593036083" sldId="4742"/>
            <ac:spMk id="3" creationId="{4EDE104A-1B58-017C-826D-440616241BE7}"/>
          </ac:spMkLst>
        </pc:spChg>
        <pc:spChg chg="mod">
          <ac:chgData name="Jagrit Khanna" userId="d4fa43fa-4abe-4d35-9d9a-736a10166904" providerId="ADAL" clId="{A222FC91-507D-4B63-A86D-64CADA6FCAE4}" dt="2024-05-22T06:33:59.153" v="8115" actId="20577"/>
          <ac:spMkLst>
            <pc:docMk/>
            <pc:sldMk cId="1593036083" sldId="4742"/>
            <ac:spMk id="5" creationId="{00000000-0000-0000-0000-000000000000}"/>
          </ac:spMkLst>
        </pc:spChg>
        <pc:spChg chg="add mod">
          <ac:chgData name="Jagrit Khanna" userId="d4fa43fa-4abe-4d35-9d9a-736a10166904" providerId="ADAL" clId="{A222FC91-507D-4B63-A86D-64CADA6FCAE4}" dt="2024-05-22T06:35:44.020" v="8276" actId="1036"/>
          <ac:spMkLst>
            <pc:docMk/>
            <pc:sldMk cId="1593036083" sldId="4742"/>
            <ac:spMk id="7" creationId="{831851D7-BF28-B7A6-7491-9F5F9BA618E9}"/>
          </ac:spMkLst>
        </pc:spChg>
        <pc:spChg chg="mod">
          <ac:chgData name="Jagrit Khanna" userId="d4fa43fa-4abe-4d35-9d9a-736a10166904" providerId="ADAL" clId="{A222FC91-507D-4B63-A86D-64CADA6FCAE4}" dt="2024-05-22T06:34:41.663" v="8156" actId="1038"/>
          <ac:spMkLst>
            <pc:docMk/>
            <pc:sldMk cId="1593036083" sldId="4742"/>
            <ac:spMk id="17" creationId="{1C4B6494-E29D-3381-AD26-CCAB1835C9B3}"/>
          </ac:spMkLst>
        </pc:spChg>
        <pc:spChg chg="mod">
          <ac:chgData name="Jagrit Khanna" userId="d4fa43fa-4abe-4d35-9d9a-736a10166904" providerId="ADAL" clId="{A222FC91-507D-4B63-A86D-64CADA6FCAE4}" dt="2024-05-22T06:54:38.462" v="8730" actId="1037"/>
          <ac:spMkLst>
            <pc:docMk/>
            <pc:sldMk cId="1593036083" sldId="4742"/>
            <ac:spMk id="21" creationId="{F13B58C6-8891-06DF-4061-9CBCCF1D050E}"/>
          </ac:spMkLst>
        </pc:spChg>
        <pc:spChg chg="mod">
          <ac:chgData name="Jagrit Khanna" userId="d4fa43fa-4abe-4d35-9d9a-736a10166904" providerId="ADAL" clId="{A222FC91-507D-4B63-A86D-64CADA6FCAE4}" dt="2024-05-22T06:54:38.462" v="8730" actId="1037"/>
          <ac:spMkLst>
            <pc:docMk/>
            <pc:sldMk cId="1593036083" sldId="4742"/>
            <ac:spMk id="23" creationId="{6DFEF5CC-2BFD-7AF8-5DBC-982054D2BE41}"/>
          </ac:spMkLst>
        </pc:spChg>
        <pc:spChg chg="mod">
          <ac:chgData name="Jagrit Khanna" userId="d4fa43fa-4abe-4d35-9d9a-736a10166904" providerId="ADAL" clId="{A222FC91-507D-4B63-A86D-64CADA6FCAE4}" dt="2024-05-22T06:54:38.462" v="8730" actId="1037"/>
          <ac:spMkLst>
            <pc:docMk/>
            <pc:sldMk cId="1593036083" sldId="4742"/>
            <ac:spMk id="38" creationId="{E7D4C8F3-B46A-D363-188F-9AFD38C89EC8}"/>
          </ac:spMkLst>
        </pc:spChg>
        <pc:spChg chg="mod">
          <ac:chgData name="Jagrit Khanna" userId="d4fa43fa-4abe-4d35-9d9a-736a10166904" providerId="ADAL" clId="{A222FC91-507D-4B63-A86D-64CADA6FCAE4}" dt="2024-05-22T06:34:36.926" v="8153" actId="1076"/>
          <ac:spMkLst>
            <pc:docMk/>
            <pc:sldMk cId="1593036083" sldId="4742"/>
            <ac:spMk id="39" creationId="{F2DA6FD2-68B1-332B-9F20-376AD9CB4495}"/>
          </ac:spMkLst>
        </pc:spChg>
        <pc:spChg chg="mod">
          <ac:chgData name="Jagrit Khanna" userId="d4fa43fa-4abe-4d35-9d9a-736a10166904" providerId="ADAL" clId="{A222FC91-507D-4B63-A86D-64CADA6FCAE4}" dt="2024-05-22T06:54:38.462" v="8730" actId="1037"/>
          <ac:spMkLst>
            <pc:docMk/>
            <pc:sldMk cId="1593036083" sldId="4742"/>
            <ac:spMk id="45" creationId="{3157F324-8043-983C-7361-792D83DE1E15}"/>
          </ac:spMkLst>
        </pc:spChg>
        <pc:spChg chg="mod">
          <ac:chgData name="Jagrit Khanna" userId="d4fa43fa-4abe-4d35-9d9a-736a10166904" providerId="ADAL" clId="{A222FC91-507D-4B63-A86D-64CADA6FCAE4}" dt="2024-05-22T06:34:41.663" v="8156" actId="1038"/>
          <ac:spMkLst>
            <pc:docMk/>
            <pc:sldMk cId="1593036083" sldId="4742"/>
            <ac:spMk id="48" creationId="{A3C52E64-9D6F-D582-A04D-DA6C1409E7C4}"/>
          </ac:spMkLst>
        </pc:spChg>
        <pc:spChg chg="mod">
          <ac:chgData name="Jagrit Khanna" userId="d4fa43fa-4abe-4d35-9d9a-736a10166904" providerId="ADAL" clId="{A222FC91-507D-4B63-A86D-64CADA6FCAE4}" dt="2024-05-22T06:54:38.462" v="8730" actId="1037"/>
          <ac:spMkLst>
            <pc:docMk/>
            <pc:sldMk cId="1593036083" sldId="4742"/>
            <ac:spMk id="49" creationId="{D9234FF9-D263-7A1B-EDED-0940101F62A2}"/>
          </ac:spMkLst>
        </pc:spChg>
        <pc:spChg chg="mod">
          <ac:chgData name="Jagrit Khanna" userId="d4fa43fa-4abe-4d35-9d9a-736a10166904" providerId="ADAL" clId="{A222FC91-507D-4B63-A86D-64CADA6FCAE4}" dt="2024-05-22T06:54:38.462" v="8730" actId="1037"/>
          <ac:spMkLst>
            <pc:docMk/>
            <pc:sldMk cId="1593036083" sldId="4742"/>
            <ac:spMk id="50" creationId="{64031460-70B7-B985-B2EA-575E9709E361}"/>
          </ac:spMkLst>
        </pc:spChg>
        <pc:spChg chg="mod">
          <ac:chgData name="Jagrit Khanna" userId="d4fa43fa-4abe-4d35-9d9a-736a10166904" providerId="ADAL" clId="{A222FC91-507D-4B63-A86D-64CADA6FCAE4}" dt="2024-05-22T06:54:42.410" v="8731" actId="1076"/>
          <ac:spMkLst>
            <pc:docMk/>
            <pc:sldMk cId="1593036083" sldId="4742"/>
            <ac:spMk id="53" creationId="{DFDFB5C1-4CBD-56DA-04EB-3B2DF3D34100}"/>
          </ac:spMkLst>
        </pc:spChg>
        <pc:cxnChg chg="del mod">
          <ac:chgData name="Jagrit Khanna" userId="d4fa43fa-4abe-4d35-9d9a-736a10166904" providerId="ADAL" clId="{A222FC91-507D-4B63-A86D-64CADA6FCAE4}" dt="2024-05-22T06:34:04.853" v="8117" actId="478"/>
          <ac:cxnSpMkLst>
            <pc:docMk/>
            <pc:sldMk cId="1593036083" sldId="4742"/>
            <ac:cxnSpMk id="29" creationId="{392F6871-476E-B5B1-C73B-F0ED650CCB2A}"/>
          </ac:cxnSpMkLst>
        </pc:cxnChg>
        <pc:cxnChg chg="mod">
          <ac:chgData name="Jagrit Khanna" userId="d4fa43fa-4abe-4d35-9d9a-736a10166904" providerId="ADAL" clId="{A222FC91-507D-4B63-A86D-64CADA6FCAE4}" dt="2024-05-22T06:54:38.462" v="8730" actId="1037"/>
          <ac:cxnSpMkLst>
            <pc:docMk/>
            <pc:sldMk cId="1593036083" sldId="4742"/>
            <ac:cxnSpMk id="37" creationId="{EC165F7E-5983-BF9E-A29A-E9BB06A4B26B}"/>
          </ac:cxnSpMkLst>
        </pc:cxnChg>
        <pc:cxnChg chg="mod">
          <ac:chgData name="Jagrit Khanna" userId="d4fa43fa-4abe-4d35-9d9a-736a10166904" providerId="ADAL" clId="{A222FC91-507D-4B63-A86D-64CADA6FCAE4}" dt="2024-05-22T06:34:41.663" v="8156" actId="1038"/>
          <ac:cxnSpMkLst>
            <pc:docMk/>
            <pc:sldMk cId="1593036083" sldId="4742"/>
            <ac:cxnSpMk id="41" creationId="{0BC96DE9-2732-976F-7C09-EC631C8FF074}"/>
          </ac:cxnSpMkLst>
        </pc:cxnChg>
        <pc:cxnChg chg="mod">
          <ac:chgData name="Jagrit Khanna" userId="d4fa43fa-4abe-4d35-9d9a-736a10166904" providerId="ADAL" clId="{A222FC91-507D-4B63-A86D-64CADA6FCAE4}" dt="2024-05-22T06:54:38.462" v="8730" actId="1037"/>
          <ac:cxnSpMkLst>
            <pc:docMk/>
            <pc:sldMk cId="1593036083" sldId="4742"/>
            <ac:cxnSpMk id="47" creationId="{42936E94-61E7-B6D0-A354-7B65909C39F2}"/>
          </ac:cxnSpMkLst>
        </pc:cxnChg>
      </pc:sldChg>
      <pc:sldChg chg="addSp delSp modSp add mod">
        <pc:chgData name="Jagrit Khanna" userId="d4fa43fa-4abe-4d35-9d9a-736a10166904" providerId="ADAL" clId="{A222FC91-507D-4B63-A86D-64CADA6FCAE4}" dt="2024-05-22T09:15:01.602" v="10462" actId="20577"/>
        <pc:sldMkLst>
          <pc:docMk/>
          <pc:sldMk cId="4034306197" sldId="4743"/>
        </pc:sldMkLst>
        <pc:spChg chg="add mod">
          <ac:chgData name="Jagrit Khanna" userId="d4fa43fa-4abe-4d35-9d9a-736a10166904" providerId="ADAL" clId="{A222FC91-507D-4B63-A86D-64CADA6FCAE4}" dt="2024-05-22T07:29:10.250" v="10187" actId="1035"/>
          <ac:spMkLst>
            <pc:docMk/>
            <pc:sldMk cId="4034306197" sldId="4743"/>
            <ac:spMk id="2" creationId="{801A4F58-A46E-E862-ACB0-C0272724EDEF}"/>
          </ac:spMkLst>
        </pc:spChg>
        <pc:spChg chg="add mod">
          <ac:chgData name="Jagrit Khanna" userId="d4fa43fa-4abe-4d35-9d9a-736a10166904" providerId="ADAL" clId="{A222FC91-507D-4B63-A86D-64CADA6FCAE4}" dt="2024-05-22T09:14:30.013" v="10454" actId="20577"/>
          <ac:spMkLst>
            <pc:docMk/>
            <pc:sldMk cId="4034306197" sldId="4743"/>
            <ac:spMk id="3" creationId="{37E64115-56B3-C744-4DE3-5236307EFA76}"/>
          </ac:spMkLst>
        </pc:spChg>
        <pc:spChg chg="add mod">
          <ac:chgData name="Jagrit Khanna" userId="d4fa43fa-4abe-4d35-9d9a-736a10166904" providerId="ADAL" clId="{A222FC91-507D-4B63-A86D-64CADA6FCAE4}" dt="2024-05-22T07:29:10.250" v="10187" actId="1035"/>
          <ac:spMkLst>
            <pc:docMk/>
            <pc:sldMk cId="4034306197" sldId="4743"/>
            <ac:spMk id="4" creationId="{4601AC2D-7E44-24AE-ED39-DBB9C7AD7ADE}"/>
          </ac:spMkLst>
        </pc:spChg>
        <pc:spChg chg="mod">
          <ac:chgData name="Jagrit Khanna" userId="d4fa43fa-4abe-4d35-9d9a-736a10166904" providerId="ADAL" clId="{A222FC91-507D-4B63-A86D-64CADA6FCAE4}" dt="2024-05-22T06:36:39.219" v="8324" actId="20577"/>
          <ac:spMkLst>
            <pc:docMk/>
            <pc:sldMk cId="4034306197" sldId="4743"/>
            <ac:spMk id="5" creationId="{00000000-0000-0000-0000-000000000000}"/>
          </ac:spMkLst>
        </pc:spChg>
        <pc:spChg chg="add mod">
          <ac:chgData name="Jagrit Khanna" userId="d4fa43fa-4abe-4d35-9d9a-736a10166904" providerId="ADAL" clId="{A222FC91-507D-4B63-A86D-64CADA6FCAE4}" dt="2024-05-22T09:14:44.573" v="10457" actId="20577"/>
          <ac:spMkLst>
            <pc:docMk/>
            <pc:sldMk cId="4034306197" sldId="4743"/>
            <ac:spMk id="6" creationId="{0C799E0E-BE9B-C21F-6077-A5343EFF2A67}"/>
          </ac:spMkLst>
        </pc:spChg>
        <pc:spChg chg="del">
          <ac:chgData name="Jagrit Khanna" userId="d4fa43fa-4abe-4d35-9d9a-736a10166904" providerId="ADAL" clId="{A222FC91-507D-4B63-A86D-64CADA6FCAE4}" dt="2024-05-22T06:36:43.082" v="8325" actId="478"/>
          <ac:spMkLst>
            <pc:docMk/>
            <pc:sldMk cId="4034306197" sldId="4743"/>
            <ac:spMk id="7" creationId="{831851D7-BF28-B7A6-7491-9F5F9BA618E9}"/>
          </ac:spMkLst>
        </pc:spChg>
        <pc:spChg chg="add mod">
          <ac:chgData name="Jagrit Khanna" userId="d4fa43fa-4abe-4d35-9d9a-736a10166904" providerId="ADAL" clId="{A222FC91-507D-4B63-A86D-64CADA6FCAE4}" dt="2024-05-22T09:15:01.602" v="10462" actId="20577"/>
          <ac:spMkLst>
            <pc:docMk/>
            <pc:sldMk cId="4034306197" sldId="4743"/>
            <ac:spMk id="8" creationId="{169DA735-7F62-B437-D200-9B709F569050}"/>
          </ac:spMkLst>
        </pc:spChg>
        <pc:spChg chg="del">
          <ac:chgData name="Jagrit Khanna" userId="d4fa43fa-4abe-4d35-9d9a-736a10166904" providerId="ADAL" clId="{A222FC91-507D-4B63-A86D-64CADA6FCAE4}" dt="2024-05-22T06:36:35.508" v="8310" actId="478"/>
          <ac:spMkLst>
            <pc:docMk/>
            <pc:sldMk cId="4034306197" sldId="4743"/>
            <ac:spMk id="17" creationId="{1C4B6494-E29D-3381-AD26-CCAB1835C9B3}"/>
          </ac:spMkLst>
        </pc:spChg>
        <pc:spChg chg="del">
          <ac:chgData name="Jagrit Khanna" userId="d4fa43fa-4abe-4d35-9d9a-736a10166904" providerId="ADAL" clId="{A222FC91-507D-4B63-A86D-64CADA6FCAE4}" dt="2024-05-22T06:36:35.508" v="8310" actId="478"/>
          <ac:spMkLst>
            <pc:docMk/>
            <pc:sldMk cId="4034306197" sldId="4743"/>
            <ac:spMk id="21" creationId="{F13B58C6-8891-06DF-4061-9CBCCF1D050E}"/>
          </ac:spMkLst>
        </pc:spChg>
        <pc:spChg chg="del">
          <ac:chgData name="Jagrit Khanna" userId="d4fa43fa-4abe-4d35-9d9a-736a10166904" providerId="ADAL" clId="{A222FC91-507D-4B63-A86D-64CADA6FCAE4}" dt="2024-05-22T06:36:35.508" v="8310" actId="478"/>
          <ac:spMkLst>
            <pc:docMk/>
            <pc:sldMk cId="4034306197" sldId="4743"/>
            <ac:spMk id="23" creationId="{6DFEF5CC-2BFD-7AF8-5DBC-982054D2BE41}"/>
          </ac:spMkLst>
        </pc:spChg>
        <pc:spChg chg="del">
          <ac:chgData name="Jagrit Khanna" userId="d4fa43fa-4abe-4d35-9d9a-736a10166904" providerId="ADAL" clId="{A222FC91-507D-4B63-A86D-64CADA6FCAE4}" dt="2024-05-22T06:36:35.508" v="8310" actId="478"/>
          <ac:spMkLst>
            <pc:docMk/>
            <pc:sldMk cId="4034306197" sldId="4743"/>
            <ac:spMk id="38" creationId="{E7D4C8F3-B46A-D363-188F-9AFD38C89EC8}"/>
          </ac:spMkLst>
        </pc:spChg>
        <pc:spChg chg="del">
          <ac:chgData name="Jagrit Khanna" userId="d4fa43fa-4abe-4d35-9d9a-736a10166904" providerId="ADAL" clId="{A222FC91-507D-4B63-A86D-64CADA6FCAE4}" dt="2024-05-22T06:36:35.508" v="8310" actId="478"/>
          <ac:spMkLst>
            <pc:docMk/>
            <pc:sldMk cId="4034306197" sldId="4743"/>
            <ac:spMk id="39" creationId="{F2DA6FD2-68B1-332B-9F20-376AD9CB4495}"/>
          </ac:spMkLst>
        </pc:spChg>
        <pc:spChg chg="del">
          <ac:chgData name="Jagrit Khanna" userId="d4fa43fa-4abe-4d35-9d9a-736a10166904" providerId="ADAL" clId="{A222FC91-507D-4B63-A86D-64CADA6FCAE4}" dt="2024-05-22T06:36:35.508" v="8310" actId="478"/>
          <ac:spMkLst>
            <pc:docMk/>
            <pc:sldMk cId="4034306197" sldId="4743"/>
            <ac:spMk id="45" creationId="{3157F324-8043-983C-7361-792D83DE1E15}"/>
          </ac:spMkLst>
        </pc:spChg>
        <pc:spChg chg="del">
          <ac:chgData name="Jagrit Khanna" userId="d4fa43fa-4abe-4d35-9d9a-736a10166904" providerId="ADAL" clId="{A222FC91-507D-4B63-A86D-64CADA6FCAE4}" dt="2024-05-22T06:36:35.508" v="8310" actId="478"/>
          <ac:spMkLst>
            <pc:docMk/>
            <pc:sldMk cId="4034306197" sldId="4743"/>
            <ac:spMk id="48" creationId="{A3C52E64-9D6F-D582-A04D-DA6C1409E7C4}"/>
          </ac:spMkLst>
        </pc:spChg>
        <pc:spChg chg="del">
          <ac:chgData name="Jagrit Khanna" userId="d4fa43fa-4abe-4d35-9d9a-736a10166904" providerId="ADAL" clId="{A222FC91-507D-4B63-A86D-64CADA6FCAE4}" dt="2024-05-22T06:36:35.508" v="8310" actId="478"/>
          <ac:spMkLst>
            <pc:docMk/>
            <pc:sldMk cId="4034306197" sldId="4743"/>
            <ac:spMk id="49" creationId="{D9234FF9-D263-7A1B-EDED-0940101F62A2}"/>
          </ac:spMkLst>
        </pc:spChg>
        <pc:spChg chg="del">
          <ac:chgData name="Jagrit Khanna" userId="d4fa43fa-4abe-4d35-9d9a-736a10166904" providerId="ADAL" clId="{A222FC91-507D-4B63-A86D-64CADA6FCAE4}" dt="2024-05-22T06:36:35.508" v="8310" actId="478"/>
          <ac:spMkLst>
            <pc:docMk/>
            <pc:sldMk cId="4034306197" sldId="4743"/>
            <ac:spMk id="50" creationId="{64031460-70B7-B985-B2EA-575E9709E361}"/>
          </ac:spMkLst>
        </pc:spChg>
        <pc:spChg chg="del">
          <ac:chgData name="Jagrit Khanna" userId="d4fa43fa-4abe-4d35-9d9a-736a10166904" providerId="ADAL" clId="{A222FC91-507D-4B63-A86D-64CADA6FCAE4}" dt="2024-05-22T06:36:35.508" v="8310" actId="478"/>
          <ac:spMkLst>
            <pc:docMk/>
            <pc:sldMk cId="4034306197" sldId="4743"/>
            <ac:spMk id="52" creationId="{C67F4341-280F-FB25-C87E-EF4D04CF5B0C}"/>
          </ac:spMkLst>
        </pc:spChg>
        <pc:spChg chg="del">
          <ac:chgData name="Jagrit Khanna" userId="d4fa43fa-4abe-4d35-9d9a-736a10166904" providerId="ADAL" clId="{A222FC91-507D-4B63-A86D-64CADA6FCAE4}" dt="2024-05-22T06:36:35.508" v="8310" actId="478"/>
          <ac:spMkLst>
            <pc:docMk/>
            <pc:sldMk cId="4034306197" sldId="4743"/>
            <ac:spMk id="53" creationId="{DFDFB5C1-4CBD-56DA-04EB-3B2DF3D34100}"/>
          </ac:spMkLst>
        </pc:spChg>
        <pc:grpChg chg="del">
          <ac:chgData name="Jagrit Khanna" userId="d4fa43fa-4abe-4d35-9d9a-736a10166904" providerId="ADAL" clId="{A222FC91-507D-4B63-A86D-64CADA6FCAE4}" dt="2024-05-22T06:36:43.082" v="8325" actId="478"/>
          <ac:grpSpMkLst>
            <pc:docMk/>
            <pc:sldMk cId="4034306197" sldId="4743"/>
            <ac:grpSpMk id="54" creationId="{93B19608-4E08-39F3-10B4-978E61064E3E}"/>
          </ac:grpSpMkLst>
        </pc:grpChg>
        <pc:cxnChg chg="del mod">
          <ac:chgData name="Jagrit Khanna" userId="d4fa43fa-4abe-4d35-9d9a-736a10166904" providerId="ADAL" clId="{A222FC91-507D-4B63-A86D-64CADA6FCAE4}" dt="2024-05-22T06:36:35.508" v="8310" actId="478"/>
          <ac:cxnSpMkLst>
            <pc:docMk/>
            <pc:sldMk cId="4034306197" sldId="4743"/>
            <ac:cxnSpMk id="37" creationId="{EC165F7E-5983-BF9E-A29A-E9BB06A4B26B}"/>
          </ac:cxnSpMkLst>
        </pc:cxnChg>
        <pc:cxnChg chg="del mod">
          <ac:chgData name="Jagrit Khanna" userId="d4fa43fa-4abe-4d35-9d9a-736a10166904" providerId="ADAL" clId="{A222FC91-507D-4B63-A86D-64CADA6FCAE4}" dt="2024-05-22T06:36:35.508" v="8310" actId="478"/>
          <ac:cxnSpMkLst>
            <pc:docMk/>
            <pc:sldMk cId="4034306197" sldId="4743"/>
            <ac:cxnSpMk id="41" creationId="{0BC96DE9-2732-976F-7C09-EC631C8FF074}"/>
          </ac:cxnSpMkLst>
        </pc:cxnChg>
        <pc:cxnChg chg="del mod">
          <ac:chgData name="Jagrit Khanna" userId="d4fa43fa-4abe-4d35-9d9a-736a10166904" providerId="ADAL" clId="{A222FC91-507D-4B63-A86D-64CADA6FCAE4}" dt="2024-05-22T06:36:35.508" v="8310" actId="478"/>
          <ac:cxnSpMkLst>
            <pc:docMk/>
            <pc:sldMk cId="4034306197" sldId="4743"/>
            <ac:cxnSpMk id="47" creationId="{42936E94-61E7-B6D0-A354-7B65909C39F2}"/>
          </ac:cxnSpMkLst>
        </pc:cxnChg>
        <pc:cxnChg chg="del">
          <ac:chgData name="Jagrit Khanna" userId="d4fa43fa-4abe-4d35-9d9a-736a10166904" providerId="ADAL" clId="{A222FC91-507D-4B63-A86D-64CADA6FCAE4}" dt="2024-05-22T06:36:35.508" v="8310" actId="478"/>
          <ac:cxnSpMkLst>
            <pc:docMk/>
            <pc:sldMk cId="4034306197" sldId="4743"/>
            <ac:cxnSpMk id="51" creationId="{232F49DF-82DA-7A6E-7436-7B3070C8593E}"/>
          </ac:cxnSpMkLst>
        </pc:cxnChg>
      </pc:sldChg>
      <pc:sldChg chg="addSp delSp modSp add mod">
        <pc:chgData name="Jagrit Khanna" userId="d4fa43fa-4abe-4d35-9d9a-736a10166904" providerId="ADAL" clId="{A222FC91-507D-4B63-A86D-64CADA6FCAE4}" dt="2024-05-22T09:19:35.165" v="10636" actId="20577"/>
        <pc:sldMkLst>
          <pc:docMk/>
          <pc:sldMk cId="1213993835" sldId="4744"/>
        </pc:sldMkLst>
        <pc:spChg chg="add del mod">
          <ac:chgData name="Jagrit Khanna" userId="d4fa43fa-4abe-4d35-9d9a-736a10166904" providerId="ADAL" clId="{A222FC91-507D-4B63-A86D-64CADA6FCAE4}" dt="2024-05-22T09:18:37.844" v="10531" actId="478"/>
          <ac:spMkLst>
            <pc:docMk/>
            <pc:sldMk cId="1213993835" sldId="4744"/>
            <ac:spMk id="2" creationId="{621119DE-9AC1-F71C-F4D1-186C1ADEC5C6}"/>
          </ac:spMkLst>
        </pc:spChg>
        <pc:spChg chg="add del">
          <ac:chgData name="Jagrit Khanna" userId="d4fa43fa-4abe-4d35-9d9a-736a10166904" providerId="ADAL" clId="{A222FC91-507D-4B63-A86D-64CADA6FCAE4}" dt="2024-05-22T06:37:16.229" v="8329" actId="22"/>
          <ac:spMkLst>
            <pc:docMk/>
            <pc:sldMk cId="1213993835" sldId="4744"/>
            <ac:spMk id="3" creationId="{69B1E4DC-1FB9-E562-EC55-DECF8813E294}"/>
          </ac:spMkLst>
        </pc:spChg>
        <pc:spChg chg="add mod">
          <ac:chgData name="Jagrit Khanna" userId="d4fa43fa-4abe-4d35-9d9a-736a10166904" providerId="ADAL" clId="{A222FC91-507D-4B63-A86D-64CADA6FCAE4}" dt="2024-05-22T06:37:32.276" v="8423" actId="1038"/>
          <ac:spMkLst>
            <pc:docMk/>
            <pc:sldMk cId="1213993835" sldId="4744"/>
            <ac:spMk id="4" creationId="{54CA91A8-2021-65C3-B686-F706E49A9685}"/>
          </ac:spMkLst>
        </pc:spChg>
        <pc:spChg chg="mod">
          <ac:chgData name="Jagrit Khanna" userId="d4fa43fa-4abe-4d35-9d9a-736a10166904" providerId="ADAL" clId="{A222FC91-507D-4B63-A86D-64CADA6FCAE4}" dt="2024-05-22T06:37:07.604" v="8327"/>
          <ac:spMkLst>
            <pc:docMk/>
            <pc:sldMk cId="1213993835" sldId="4744"/>
            <ac:spMk id="5" creationId="{00000000-0000-0000-0000-000000000000}"/>
          </ac:spMkLst>
        </pc:spChg>
        <pc:spChg chg="add mod">
          <ac:chgData name="Jagrit Khanna" userId="d4fa43fa-4abe-4d35-9d9a-736a10166904" providerId="ADAL" clId="{A222FC91-507D-4B63-A86D-64CADA6FCAE4}" dt="2024-05-22T06:37:32.276" v="8423" actId="1038"/>
          <ac:spMkLst>
            <pc:docMk/>
            <pc:sldMk cId="1213993835" sldId="4744"/>
            <ac:spMk id="6" creationId="{D9D6E15E-F907-AA22-BEE9-2A6525A4F010}"/>
          </ac:spMkLst>
        </pc:spChg>
        <pc:spChg chg="add mod">
          <ac:chgData name="Jagrit Khanna" userId="d4fa43fa-4abe-4d35-9d9a-736a10166904" providerId="ADAL" clId="{A222FC91-507D-4B63-A86D-64CADA6FCAE4}" dt="2024-05-22T06:37:32.276" v="8423" actId="1038"/>
          <ac:spMkLst>
            <pc:docMk/>
            <pc:sldMk cId="1213993835" sldId="4744"/>
            <ac:spMk id="7" creationId="{AAFEFB25-E78B-BE77-BA01-61193E0BB365}"/>
          </ac:spMkLst>
        </pc:spChg>
        <pc:spChg chg="add mod">
          <ac:chgData name="Jagrit Khanna" userId="d4fa43fa-4abe-4d35-9d9a-736a10166904" providerId="ADAL" clId="{A222FC91-507D-4B63-A86D-64CADA6FCAE4}" dt="2024-05-22T06:37:32.276" v="8423" actId="1038"/>
          <ac:spMkLst>
            <pc:docMk/>
            <pc:sldMk cId="1213993835" sldId="4744"/>
            <ac:spMk id="8" creationId="{31AA69B8-E0B2-CA12-D2C8-D115A903DB02}"/>
          </ac:spMkLst>
        </pc:spChg>
        <pc:spChg chg="add mod">
          <ac:chgData name="Jagrit Khanna" userId="d4fa43fa-4abe-4d35-9d9a-736a10166904" providerId="ADAL" clId="{A222FC91-507D-4B63-A86D-64CADA6FCAE4}" dt="2024-05-22T06:37:32.276" v="8423" actId="1038"/>
          <ac:spMkLst>
            <pc:docMk/>
            <pc:sldMk cId="1213993835" sldId="4744"/>
            <ac:spMk id="10" creationId="{D0715C07-9E9B-BB00-2647-18C9A8230278}"/>
          </ac:spMkLst>
        </pc:spChg>
        <pc:spChg chg="add mod">
          <ac:chgData name="Jagrit Khanna" userId="d4fa43fa-4abe-4d35-9d9a-736a10166904" providerId="ADAL" clId="{A222FC91-507D-4B63-A86D-64CADA6FCAE4}" dt="2024-05-22T06:37:32.276" v="8423" actId="1038"/>
          <ac:spMkLst>
            <pc:docMk/>
            <pc:sldMk cId="1213993835" sldId="4744"/>
            <ac:spMk id="12" creationId="{1EF26A6B-2866-D7CC-0A07-37984B5F1818}"/>
          </ac:spMkLst>
        </pc:spChg>
        <pc:spChg chg="add mod">
          <ac:chgData name="Jagrit Khanna" userId="d4fa43fa-4abe-4d35-9d9a-736a10166904" providerId="ADAL" clId="{A222FC91-507D-4B63-A86D-64CADA6FCAE4}" dt="2024-05-22T06:37:32.276" v="8423" actId="1038"/>
          <ac:spMkLst>
            <pc:docMk/>
            <pc:sldMk cId="1213993835" sldId="4744"/>
            <ac:spMk id="14" creationId="{328E33FB-B3F5-4184-8CA4-F75D4D06C70B}"/>
          </ac:spMkLst>
        </pc:spChg>
        <pc:spChg chg="add mod">
          <ac:chgData name="Jagrit Khanna" userId="d4fa43fa-4abe-4d35-9d9a-736a10166904" providerId="ADAL" clId="{A222FC91-507D-4B63-A86D-64CADA6FCAE4}" dt="2024-05-22T06:37:27.607" v="8394" actId="1038"/>
          <ac:spMkLst>
            <pc:docMk/>
            <pc:sldMk cId="1213993835" sldId="4744"/>
            <ac:spMk id="15" creationId="{905E38B2-F317-FB6F-935D-9C92A3BD56F4}"/>
          </ac:spMkLst>
        </pc:spChg>
        <pc:spChg chg="add mod">
          <ac:chgData name="Jagrit Khanna" userId="d4fa43fa-4abe-4d35-9d9a-736a10166904" providerId="ADAL" clId="{A222FC91-507D-4B63-A86D-64CADA6FCAE4}" dt="2024-05-22T09:19:35.165" v="10636" actId="20577"/>
          <ac:spMkLst>
            <pc:docMk/>
            <pc:sldMk cId="1213993835" sldId="4744"/>
            <ac:spMk id="16" creationId="{94F49B5E-A694-424A-4D65-18A1C32C88EF}"/>
          </ac:spMkLst>
        </pc:spChg>
        <pc:graphicFrameChg chg="add mod modGraphic">
          <ac:chgData name="Jagrit Khanna" userId="d4fa43fa-4abe-4d35-9d9a-736a10166904" providerId="ADAL" clId="{A222FC91-507D-4B63-A86D-64CADA6FCAE4}" dt="2024-05-22T09:17:03.694" v="10505" actId="20577"/>
          <ac:graphicFrameMkLst>
            <pc:docMk/>
            <pc:sldMk cId="1213993835" sldId="4744"/>
            <ac:graphicFrameMk id="11" creationId="{5AF1A5D6-9C8A-5932-B681-B8EF11DDFE79}"/>
          </ac:graphicFrameMkLst>
        </pc:graphicFrameChg>
        <pc:graphicFrameChg chg="add mod modGraphic">
          <ac:chgData name="Jagrit Khanna" userId="d4fa43fa-4abe-4d35-9d9a-736a10166904" providerId="ADAL" clId="{A222FC91-507D-4B63-A86D-64CADA6FCAE4}" dt="2024-05-22T09:15:57.750" v="10473" actId="20577"/>
          <ac:graphicFrameMkLst>
            <pc:docMk/>
            <pc:sldMk cId="1213993835" sldId="4744"/>
            <ac:graphicFrameMk id="13" creationId="{AD768393-0FFC-9A7D-C977-FF21D7A93541}"/>
          </ac:graphicFrameMkLst>
        </pc:graphicFrameChg>
      </pc:sldChg>
      <pc:sldChg chg="modSp add mod">
        <pc:chgData name="Jagrit Khanna" userId="d4fa43fa-4abe-4d35-9d9a-736a10166904" providerId="ADAL" clId="{A222FC91-507D-4B63-A86D-64CADA6FCAE4}" dt="2024-05-22T09:21:47.984" v="10639" actId="1076"/>
        <pc:sldMkLst>
          <pc:docMk/>
          <pc:sldMk cId="2053439409" sldId="4745"/>
        </pc:sldMkLst>
        <pc:spChg chg="mod">
          <ac:chgData name="Jagrit Khanna" userId="d4fa43fa-4abe-4d35-9d9a-736a10166904" providerId="ADAL" clId="{A222FC91-507D-4B63-A86D-64CADA6FCAE4}" dt="2024-05-22T06:55:13.062" v="8743" actId="20577"/>
          <ac:spMkLst>
            <pc:docMk/>
            <pc:sldMk cId="2053439409" sldId="4745"/>
            <ac:spMk id="13" creationId="{EA1D6892-39E3-F7F7-5175-48F1B610BE66}"/>
          </ac:spMkLst>
        </pc:spChg>
        <pc:spChg chg="mod">
          <ac:chgData name="Jagrit Khanna" userId="d4fa43fa-4abe-4d35-9d9a-736a10166904" providerId="ADAL" clId="{A222FC91-507D-4B63-A86D-64CADA6FCAE4}" dt="2024-05-22T09:21:47.984" v="10639" actId="1076"/>
          <ac:spMkLst>
            <pc:docMk/>
            <pc:sldMk cId="2053439409" sldId="4745"/>
            <ac:spMk id="70" creationId="{415F5CAC-6395-9582-234B-CF8F9D025C4F}"/>
          </ac:spMkLst>
        </pc:spChg>
        <pc:spChg chg="mod">
          <ac:chgData name="Jagrit Khanna" userId="d4fa43fa-4abe-4d35-9d9a-736a10166904" providerId="ADAL" clId="{A222FC91-507D-4B63-A86D-64CADA6FCAE4}" dt="2024-05-22T06:55:46.178" v="8764" actId="20577"/>
          <ac:spMkLst>
            <pc:docMk/>
            <pc:sldMk cId="2053439409" sldId="4745"/>
            <ac:spMk id="74" creationId="{F9946F64-F4C9-AAC9-F471-064E98614AD1}"/>
          </ac:spMkLst>
        </pc:spChg>
      </pc:sldChg>
      <pc:sldMasterChg chg="delSldLayout">
        <pc:chgData name="Jagrit Khanna" userId="d4fa43fa-4abe-4d35-9d9a-736a10166904" providerId="ADAL" clId="{A222FC91-507D-4B63-A86D-64CADA6FCAE4}" dt="2024-05-22T05:25:02.696" v="5463" actId="47"/>
        <pc:sldMasterMkLst>
          <pc:docMk/>
          <pc:sldMasterMk cId="313692941" sldId="2147483665"/>
        </pc:sldMasterMkLst>
        <pc:sldLayoutChg chg="del">
          <pc:chgData name="Jagrit Khanna" userId="d4fa43fa-4abe-4d35-9d9a-736a10166904" providerId="ADAL" clId="{A222FC91-507D-4B63-A86D-64CADA6FCAE4}" dt="2024-05-22T05:25:02.696" v="5463" actId="47"/>
          <pc:sldLayoutMkLst>
            <pc:docMk/>
            <pc:sldMasterMk cId="313692941" sldId="2147483665"/>
            <pc:sldLayoutMk cId="4056992714" sldId="2147483711"/>
          </pc:sldLayoutMkLst>
        </pc:sldLayoutChg>
      </pc:sldMasterChg>
    </pc:docChg>
  </pc:docChgLst>
  <pc:docChgLst>
    <pc:chgData name="Jagrit Khanna" userId="d4fa43fa-4abe-4d35-9d9a-736a10166904" providerId="ADAL" clId="{001E3AB5-2AC6-4C72-9318-102C422A1CB7}"/>
    <pc:docChg chg="undo custSel modSld">
      <pc:chgData name="Jagrit Khanna" userId="d4fa43fa-4abe-4d35-9d9a-736a10166904" providerId="ADAL" clId="{001E3AB5-2AC6-4C72-9318-102C422A1CB7}" dt="2024-05-24T05:04:56.606" v="567" actId="1035"/>
      <pc:docMkLst>
        <pc:docMk/>
      </pc:docMkLst>
      <pc:sldChg chg="modSp mod">
        <pc:chgData name="Jagrit Khanna" userId="d4fa43fa-4abe-4d35-9d9a-736a10166904" providerId="ADAL" clId="{001E3AB5-2AC6-4C72-9318-102C422A1CB7}" dt="2024-05-23T14:20:56.039" v="420" actId="114"/>
        <pc:sldMkLst>
          <pc:docMk/>
          <pc:sldMk cId="2893317613" sldId="2957"/>
        </pc:sldMkLst>
        <pc:spChg chg="mod">
          <ac:chgData name="Jagrit Khanna" userId="d4fa43fa-4abe-4d35-9d9a-736a10166904" providerId="ADAL" clId="{001E3AB5-2AC6-4C72-9318-102C422A1CB7}" dt="2024-05-23T14:20:56.039" v="420" actId="114"/>
          <ac:spMkLst>
            <pc:docMk/>
            <pc:sldMk cId="2893317613" sldId="2957"/>
            <ac:spMk id="56" creationId="{4E66A46D-C34A-D375-1D10-C843B01F92DD}"/>
          </ac:spMkLst>
        </pc:spChg>
      </pc:sldChg>
      <pc:sldChg chg="modSp mod">
        <pc:chgData name="Jagrit Khanna" userId="d4fa43fa-4abe-4d35-9d9a-736a10166904" providerId="ADAL" clId="{001E3AB5-2AC6-4C72-9318-102C422A1CB7}" dt="2024-05-23T14:21:05.634" v="422" actId="114"/>
        <pc:sldMkLst>
          <pc:docMk/>
          <pc:sldMk cId="2254930992" sldId="4625"/>
        </pc:sldMkLst>
        <pc:spChg chg="mod">
          <ac:chgData name="Jagrit Khanna" userId="d4fa43fa-4abe-4d35-9d9a-736a10166904" providerId="ADAL" clId="{001E3AB5-2AC6-4C72-9318-102C422A1CB7}" dt="2024-05-23T14:21:05.634" v="422" actId="114"/>
          <ac:spMkLst>
            <pc:docMk/>
            <pc:sldMk cId="2254930992" sldId="4625"/>
            <ac:spMk id="18" creationId="{0DB35899-1286-A129-6F30-B2103FA61591}"/>
          </ac:spMkLst>
        </pc:spChg>
      </pc:sldChg>
      <pc:sldChg chg="modSp mod">
        <pc:chgData name="Jagrit Khanna" userId="d4fa43fa-4abe-4d35-9d9a-736a10166904" providerId="ADAL" clId="{001E3AB5-2AC6-4C72-9318-102C422A1CB7}" dt="2024-05-23T12:43:51.653" v="7" actId="403"/>
        <pc:sldMkLst>
          <pc:docMk/>
          <pc:sldMk cId="2564808192" sldId="4641"/>
        </pc:sldMkLst>
        <pc:spChg chg="mod">
          <ac:chgData name="Jagrit Khanna" userId="d4fa43fa-4abe-4d35-9d9a-736a10166904" providerId="ADAL" clId="{001E3AB5-2AC6-4C72-9318-102C422A1CB7}" dt="2024-05-23T12:43:51.653" v="7" actId="403"/>
          <ac:spMkLst>
            <pc:docMk/>
            <pc:sldMk cId="2564808192" sldId="4641"/>
            <ac:spMk id="14" creationId="{254B22B3-9D21-45E0-2022-EB73333299AA}"/>
          </ac:spMkLst>
        </pc:spChg>
        <pc:spChg chg="mod">
          <ac:chgData name="Jagrit Khanna" userId="d4fa43fa-4abe-4d35-9d9a-736a10166904" providerId="ADAL" clId="{001E3AB5-2AC6-4C72-9318-102C422A1CB7}" dt="2024-05-23T12:43:15.484" v="1" actId="20577"/>
          <ac:spMkLst>
            <pc:docMk/>
            <pc:sldMk cId="2564808192" sldId="4641"/>
            <ac:spMk id="121" creationId="{360CC30B-133B-93E6-F454-9AC151D7D3CD}"/>
          </ac:spMkLst>
        </pc:spChg>
      </pc:sldChg>
      <pc:sldChg chg="modSp mod">
        <pc:chgData name="Jagrit Khanna" userId="d4fa43fa-4abe-4d35-9d9a-736a10166904" providerId="ADAL" clId="{001E3AB5-2AC6-4C72-9318-102C422A1CB7}" dt="2024-05-23T14:35:32.717" v="447"/>
        <pc:sldMkLst>
          <pc:docMk/>
          <pc:sldMk cId="3192375855" sldId="4642"/>
        </pc:sldMkLst>
        <pc:spChg chg="mod">
          <ac:chgData name="Jagrit Khanna" userId="d4fa43fa-4abe-4d35-9d9a-736a10166904" providerId="ADAL" clId="{001E3AB5-2AC6-4C72-9318-102C422A1CB7}" dt="2024-05-23T14:35:32.717" v="447"/>
          <ac:spMkLst>
            <pc:docMk/>
            <pc:sldMk cId="3192375855" sldId="4642"/>
            <ac:spMk id="3" creationId="{E8EEB65E-2B92-9A3E-8678-A366B74B0702}"/>
          </ac:spMkLst>
        </pc:spChg>
      </pc:sldChg>
      <pc:sldChg chg="modSp mod">
        <pc:chgData name="Jagrit Khanna" userId="d4fa43fa-4abe-4d35-9d9a-736a10166904" providerId="ADAL" clId="{001E3AB5-2AC6-4C72-9318-102C422A1CB7}" dt="2024-05-23T13:31:33.383" v="415" actId="20577"/>
        <pc:sldMkLst>
          <pc:docMk/>
          <pc:sldMk cId="971248461" sldId="4736"/>
        </pc:sldMkLst>
        <pc:spChg chg="mod">
          <ac:chgData name="Jagrit Khanna" userId="d4fa43fa-4abe-4d35-9d9a-736a10166904" providerId="ADAL" clId="{001E3AB5-2AC6-4C72-9318-102C422A1CB7}" dt="2024-05-23T13:31:33.383" v="415" actId="20577"/>
          <ac:spMkLst>
            <pc:docMk/>
            <pc:sldMk cId="971248461" sldId="4736"/>
            <ac:spMk id="2" creationId="{07465319-2463-CC4C-10EA-A7767EE1F19A}"/>
          </ac:spMkLst>
        </pc:spChg>
      </pc:sldChg>
      <pc:sldChg chg="modSp mod">
        <pc:chgData name="Jagrit Khanna" userId="d4fa43fa-4abe-4d35-9d9a-736a10166904" providerId="ADAL" clId="{001E3AB5-2AC6-4C72-9318-102C422A1CB7}" dt="2024-05-23T13:00:19.031" v="176" actId="20577"/>
        <pc:sldMkLst>
          <pc:docMk/>
          <pc:sldMk cId="2000247285" sldId="4738"/>
        </pc:sldMkLst>
        <pc:spChg chg="mod">
          <ac:chgData name="Jagrit Khanna" userId="d4fa43fa-4abe-4d35-9d9a-736a10166904" providerId="ADAL" clId="{001E3AB5-2AC6-4C72-9318-102C422A1CB7}" dt="2024-05-23T13:00:19.031" v="176" actId="20577"/>
          <ac:spMkLst>
            <pc:docMk/>
            <pc:sldMk cId="2000247285" sldId="4738"/>
            <ac:spMk id="131" creationId="{46643993-300C-E9B4-2DAB-B41D5BBFDCFF}"/>
          </ac:spMkLst>
        </pc:spChg>
      </pc:sldChg>
      <pc:sldChg chg="modSp mod">
        <pc:chgData name="Jagrit Khanna" userId="d4fa43fa-4abe-4d35-9d9a-736a10166904" providerId="ADAL" clId="{001E3AB5-2AC6-4C72-9318-102C422A1CB7}" dt="2024-05-23T13:03:04.816" v="385" actId="13926"/>
        <pc:sldMkLst>
          <pc:docMk/>
          <pc:sldMk cId="4034306197" sldId="4743"/>
        </pc:sldMkLst>
        <pc:spChg chg="mod">
          <ac:chgData name="Jagrit Khanna" userId="d4fa43fa-4abe-4d35-9d9a-736a10166904" providerId="ADAL" clId="{001E3AB5-2AC6-4C72-9318-102C422A1CB7}" dt="2024-05-23T13:03:01.692" v="384" actId="1035"/>
          <ac:spMkLst>
            <pc:docMk/>
            <pc:sldMk cId="4034306197" sldId="4743"/>
            <ac:spMk id="2" creationId="{801A4F58-A46E-E862-ACB0-C0272724EDEF}"/>
          </ac:spMkLst>
        </pc:spChg>
        <pc:spChg chg="mod">
          <ac:chgData name="Jagrit Khanna" userId="d4fa43fa-4abe-4d35-9d9a-736a10166904" providerId="ADAL" clId="{001E3AB5-2AC6-4C72-9318-102C422A1CB7}" dt="2024-05-23T13:03:01.692" v="384" actId="1035"/>
          <ac:spMkLst>
            <pc:docMk/>
            <pc:sldMk cId="4034306197" sldId="4743"/>
            <ac:spMk id="3" creationId="{37E64115-56B3-C744-4DE3-5236307EFA76}"/>
          </ac:spMkLst>
        </pc:spChg>
        <pc:spChg chg="mod">
          <ac:chgData name="Jagrit Khanna" userId="d4fa43fa-4abe-4d35-9d9a-736a10166904" providerId="ADAL" clId="{001E3AB5-2AC6-4C72-9318-102C422A1CB7}" dt="2024-05-23T13:03:04.816" v="385" actId="13926"/>
          <ac:spMkLst>
            <pc:docMk/>
            <pc:sldMk cId="4034306197" sldId="4743"/>
            <ac:spMk id="5" creationId="{00000000-0000-0000-0000-000000000000}"/>
          </ac:spMkLst>
        </pc:spChg>
      </pc:sldChg>
      <pc:sldChg chg="modSp mod">
        <pc:chgData name="Jagrit Khanna" userId="d4fa43fa-4abe-4d35-9d9a-736a10166904" providerId="ADAL" clId="{001E3AB5-2AC6-4C72-9318-102C422A1CB7}" dt="2024-05-23T13:03:37.010" v="388" actId="20577"/>
        <pc:sldMkLst>
          <pc:docMk/>
          <pc:sldMk cId="1213993835" sldId="4744"/>
        </pc:sldMkLst>
        <pc:graphicFrameChg chg="modGraphic">
          <ac:chgData name="Jagrit Khanna" userId="d4fa43fa-4abe-4d35-9d9a-736a10166904" providerId="ADAL" clId="{001E3AB5-2AC6-4C72-9318-102C422A1CB7}" dt="2024-05-23T13:03:37.010" v="388" actId="20577"/>
          <ac:graphicFrameMkLst>
            <pc:docMk/>
            <pc:sldMk cId="1213993835" sldId="4744"/>
            <ac:graphicFrameMk id="11" creationId="{5AF1A5D6-9C8A-5932-B681-B8EF11DDFE79}"/>
          </ac:graphicFrameMkLst>
        </pc:graphicFrameChg>
      </pc:sldChg>
      <pc:sldChg chg="modSp mod">
        <pc:chgData name="Jagrit Khanna" userId="d4fa43fa-4abe-4d35-9d9a-736a10166904" providerId="ADAL" clId="{001E3AB5-2AC6-4C72-9318-102C422A1CB7}" dt="2024-05-23T12:47:40.373" v="118" actId="1076"/>
        <pc:sldMkLst>
          <pc:docMk/>
          <pc:sldMk cId="2742959623" sldId="4746"/>
        </pc:sldMkLst>
        <pc:spChg chg="mod">
          <ac:chgData name="Jagrit Khanna" userId="d4fa43fa-4abe-4d35-9d9a-736a10166904" providerId="ADAL" clId="{001E3AB5-2AC6-4C72-9318-102C422A1CB7}" dt="2024-05-23T12:47:40.373" v="118" actId="1076"/>
          <ac:spMkLst>
            <pc:docMk/>
            <pc:sldMk cId="2742959623" sldId="4746"/>
            <ac:spMk id="5" creationId="{00000000-0000-0000-0000-000000000000}"/>
          </ac:spMkLst>
        </pc:spChg>
        <pc:spChg chg="mod">
          <ac:chgData name="Jagrit Khanna" userId="d4fa43fa-4abe-4d35-9d9a-736a10166904" providerId="ADAL" clId="{001E3AB5-2AC6-4C72-9318-102C422A1CB7}" dt="2024-05-23T12:47:18.671" v="99" actId="20577"/>
          <ac:spMkLst>
            <pc:docMk/>
            <pc:sldMk cId="2742959623" sldId="4746"/>
            <ac:spMk id="13" creationId="{B1779E22-DE54-9E97-7258-C7AA5304DFCE}"/>
          </ac:spMkLst>
        </pc:spChg>
        <pc:spChg chg="mod">
          <ac:chgData name="Jagrit Khanna" userId="d4fa43fa-4abe-4d35-9d9a-736a10166904" providerId="ADAL" clId="{001E3AB5-2AC6-4C72-9318-102C422A1CB7}" dt="2024-05-23T12:46:39.453" v="35" actId="20577"/>
          <ac:spMkLst>
            <pc:docMk/>
            <pc:sldMk cId="2742959623" sldId="4746"/>
            <ac:spMk id="14" creationId="{8BDD6484-4168-FAA3-1B86-253592A44CC2}"/>
          </ac:spMkLst>
        </pc:spChg>
        <pc:spChg chg="mod">
          <ac:chgData name="Jagrit Khanna" userId="d4fa43fa-4abe-4d35-9d9a-736a10166904" providerId="ADAL" clId="{001E3AB5-2AC6-4C72-9318-102C422A1CB7}" dt="2024-05-23T12:46:59.640" v="80" actId="20577"/>
          <ac:spMkLst>
            <pc:docMk/>
            <pc:sldMk cId="2742959623" sldId="4746"/>
            <ac:spMk id="15" creationId="{F398F265-D157-D511-01AA-FFF031F36268}"/>
          </ac:spMkLst>
        </pc:spChg>
        <pc:spChg chg="mod">
          <ac:chgData name="Jagrit Khanna" userId="d4fa43fa-4abe-4d35-9d9a-736a10166904" providerId="ADAL" clId="{001E3AB5-2AC6-4C72-9318-102C422A1CB7}" dt="2024-05-23T12:47:33.652" v="116" actId="20577"/>
          <ac:spMkLst>
            <pc:docMk/>
            <pc:sldMk cId="2742959623" sldId="4746"/>
            <ac:spMk id="16" creationId="{778FAE21-7708-04F8-37D3-205FE3827EC4}"/>
          </ac:spMkLst>
        </pc:spChg>
        <pc:spChg chg="mod">
          <ac:chgData name="Jagrit Khanna" userId="d4fa43fa-4abe-4d35-9d9a-736a10166904" providerId="ADAL" clId="{001E3AB5-2AC6-4C72-9318-102C422A1CB7}" dt="2024-05-23T12:45:59.547" v="16" actId="20577"/>
          <ac:spMkLst>
            <pc:docMk/>
            <pc:sldMk cId="2742959623" sldId="4746"/>
            <ac:spMk id="32" creationId="{EA362C87-948C-A366-E937-26D635AE97ED}"/>
          </ac:spMkLst>
        </pc:spChg>
      </pc:sldChg>
      <pc:sldChg chg="modSp mod">
        <pc:chgData name="Jagrit Khanna" userId="d4fa43fa-4abe-4d35-9d9a-736a10166904" providerId="ADAL" clId="{001E3AB5-2AC6-4C72-9318-102C422A1CB7}" dt="2024-05-23T14:21:34.916" v="432" actId="313"/>
        <pc:sldMkLst>
          <pc:docMk/>
          <pc:sldMk cId="235770368" sldId="4748"/>
        </pc:sldMkLst>
        <pc:spChg chg="mod">
          <ac:chgData name="Jagrit Khanna" userId="d4fa43fa-4abe-4d35-9d9a-736a10166904" providerId="ADAL" clId="{001E3AB5-2AC6-4C72-9318-102C422A1CB7}" dt="2024-05-23T14:21:27.413" v="429" actId="114"/>
          <ac:spMkLst>
            <pc:docMk/>
            <pc:sldMk cId="235770368" sldId="4748"/>
            <ac:spMk id="24" creationId="{C2E68052-D8B8-4155-BCB1-12AEB70E52A8}"/>
          </ac:spMkLst>
        </pc:spChg>
        <pc:spChg chg="mod">
          <ac:chgData name="Jagrit Khanna" userId="d4fa43fa-4abe-4d35-9d9a-736a10166904" providerId="ADAL" clId="{001E3AB5-2AC6-4C72-9318-102C422A1CB7}" dt="2024-05-23T14:21:34.916" v="432" actId="313"/>
          <ac:spMkLst>
            <pc:docMk/>
            <pc:sldMk cId="235770368" sldId="4748"/>
            <ac:spMk id="25" creationId="{827A1376-CD92-CC70-29D4-8ECC078EAF84}"/>
          </ac:spMkLst>
        </pc:spChg>
        <pc:spChg chg="mod">
          <ac:chgData name="Jagrit Khanna" userId="d4fa43fa-4abe-4d35-9d9a-736a10166904" providerId="ADAL" clId="{001E3AB5-2AC6-4C72-9318-102C422A1CB7}" dt="2024-05-23T13:08:04.939" v="403" actId="20577"/>
          <ac:spMkLst>
            <pc:docMk/>
            <pc:sldMk cId="235770368" sldId="4748"/>
            <ac:spMk id="77" creationId="{3984CE0F-5FD8-5A76-B181-C6BAAD8B5CE9}"/>
          </ac:spMkLst>
        </pc:spChg>
      </pc:sldChg>
      <pc:sldChg chg="addSp delSp modSp mod">
        <pc:chgData name="Jagrit Khanna" userId="d4fa43fa-4abe-4d35-9d9a-736a10166904" providerId="ADAL" clId="{001E3AB5-2AC6-4C72-9318-102C422A1CB7}" dt="2024-05-24T05:04:56.606" v="567" actId="1035"/>
        <pc:sldMkLst>
          <pc:docMk/>
          <pc:sldMk cId="268943488" sldId="4752"/>
        </pc:sldMkLst>
        <pc:spChg chg="add mod">
          <ac:chgData name="Jagrit Khanna" userId="d4fa43fa-4abe-4d35-9d9a-736a10166904" providerId="ADAL" clId="{001E3AB5-2AC6-4C72-9318-102C422A1CB7}" dt="2024-05-24T04:58:23.341" v="559" actId="1035"/>
          <ac:spMkLst>
            <pc:docMk/>
            <pc:sldMk cId="268943488" sldId="4752"/>
            <ac:spMk id="3" creationId="{D5310EE3-2706-FC42-3241-3D9C7EEFEFAC}"/>
          </ac:spMkLst>
        </pc:spChg>
        <pc:spChg chg="add mod">
          <ac:chgData name="Jagrit Khanna" userId="d4fa43fa-4abe-4d35-9d9a-736a10166904" providerId="ADAL" clId="{001E3AB5-2AC6-4C72-9318-102C422A1CB7}" dt="2024-05-24T05:04:56.606" v="567" actId="1035"/>
          <ac:spMkLst>
            <pc:docMk/>
            <pc:sldMk cId="268943488" sldId="4752"/>
            <ac:spMk id="4" creationId="{DCFDB652-7CC7-DD45-4EC9-0C2FF3398818}"/>
          </ac:spMkLst>
        </pc:spChg>
        <pc:spChg chg="mod">
          <ac:chgData name="Jagrit Khanna" userId="d4fa43fa-4abe-4d35-9d9a-736a10166904" providerId="ADAL" clId="{001E3AB5-2AC6-4C72-9318-102C422A1CB7}" dt="2024-05-24T04:57:26.302" v="454" actId="13926"/>
          <ac:spMkLst>
            <pc:docMk/>
            <pc:sldMk cId="268943488" sldId="4752"/>
            <ac:spMk id="5" creationId="{00000000-0000-0000-0000-000000000000}"/>
          </ac:spMkLst>
        </pc:spChg>
        <pc:spChg chg="mod">
          <ac:chgData name="Jagrit Khanna" userId="d4fa43fa-4abe-4d35-9d9a-736a10166904" providerId="ADAL" clId="{001E3AB5-2AC6-4C72-9318-102C422A1CB7}" dt="2024-05-24T04:58:23.341" v="559" actId="1035"/>
          <ac:spMkLst>
            <pc:docMk/>
            <pc:sldMk cId="268943488" sldId="4752"/>
            <ac:spMk id="11" creationId="{730DF083-5795-E0A6-EEE8-CC0A7C2D2F4C}"/>
          </ac:spMkLst>
        </pc:spChg>
        <pc:spChg chg="mod">
          <ac:chgData name="Jagrit Khanna" userId="d4fa43fa-4abe-4d35-9d9a-736a10166904" providerId="ADAL" clId="{001E3AB5-2AC6-4C72-9318-102C422A1CB7}" dt="2024-05-24T04:58:23.341" v="559" actId="1035"/>
          <ac:spMkLst>
            <pc:docMk/>
            <pc:sldMk cId="268943488" sldId="4752"/>
            <ac:spMk id="13" creationId="{C1797096-FE0A-EC6B-152E-4D87E17E0903}"/>
          </ac:spMkLst>
        </pc:spChg>
        <pc:grpChg chg="del">
          <ac:chgData name="Jagrit Khanna" userId="d4fa43fa-4abe-4d35-9d9a-736a10166904" providerId="ADAL" clId="{001E3AB5-2AC6-4C72-9318-102C422A1CB7}" dt="2024-05-23T12:58:32.950" v="122" actId="478"/>
          <ac:grpSpMkLst>
            <pc:docMk/>
            <pc:sldMk cId="268943488" sldId="4752"/>
            <ac:grpSpMk id="20" creationId="{92935345-EA6C-99B7-2145-8B631B822B2F}"/>
          </ac:grpSpMkLst>
        </pc:grpChg>
        <pc:picChg chg="add mod">
          <ac:chgData name="Jagrit Khanna" userId="d4fa43fa-4abe-4d35-9d9a-736a10166904" providerId="ADAL" clId="{001E3AB5-2AC6-4C72-9318-102C422A1CB7}" dt="2024-05-24T04:58:23.341" v="559" actId="1035"/>
          <ac:picMkLst>
            <pc:docMk/>
            <pc:sldMk cId="268943488" sldId="4752"/>
            <ac:picMk id="2" creationId="{6AF20549-D35B-4147-0179-DAE4BD0E4BF6}"/>
          </ac:picMkLst>
        </pc:picChg>
      </pc:sldChg>
    </pc:docChg>
  </pc:docChgLst>
  <pc:docChgLst>
    <pc:chgData name="Ashish A" userId="2caf52eb-dcd8-449f-894d-301a1dc41db4" providerId="ADAL" clId="{A720B94D-0D47-4E2C-A53D-8237656715F9}"/>
    <pc:docChg chg="undo custSel addSld delSld modSld">
      <pc:chgData name="Ashish A" userId="2caf52eb-dcd8-449f-894d-301a1dc41db4" providerId="ADAL" clId="{A720B94D-0D47-4E2C-A53D-8237656715F9}" dt="2024-04-12T09:42:23.269" v="1263" actId="20577"/>
      <pc:docMkLst>
        <pc:docMk/>
      </pc:docMkLst>
      <pc:sldChg chg="addSp delSp modSp mod">
        <pc:chgData name="Ashish A" userId="2caf52eb-dcd8-449f-894d-301a1dc41db4" providerId="ADAL" clId="{A720B94D-0D47-4E2C-A53D-8237656715F9}" dt="2024-04-12T05:15:47.111" v="1" actId="478"/>
        <pc:sldMkLst>
          <pc:docMk/>
          <pc:sldMk cId="4173188285" sldId="2981"/>
        </pc:sldMkLst>
        <pc:graphicFrameChg chg="add del mod">
          <ac:chgData name="Ashish A" userId="2caf52eb-dcd8-449f-894d-301a1dc41db4" providerId="ADAL" clId="{A720B94D-0D47-4E2C-A53D-8237656715F9}" dt="2024-04-12T05:15:47.111" v="1" actId="478"/>
          <ac:graphicFrameMkLst>
            <pc:docMk/>
            <pc:sldMk cId="4173188285" sldId="2981"/>
            <ac:graphicFrameMk id="4" creationId="{3DF7A5CC-2C79-4E61-D9F5-33C49F3F4A4B}"/>
          </ac:graphicFrameMkLst>
        </pc:graphicFrameChg>
      </pc:sldChg>
      <pc:sldChg chg="modSp mod">
        <pc:chgData name="Ashish A" userId="2caf52eb-dcd8-449f-894d-301a1dc41db4" providerId="ADAL" clId="{A720B94D-0D47-4E2C-A53D-8237656715F9}" dt="2024-04-12T05:28:07.740" v="358" actId="14734"/>
        <pc:sldMkLst>
          <pc:docMk/>
          <pc:sldMk cId="2058883716" sldId="2985"/>
        </pc:sldMkLst>
        <pc:graphicFrameChg chg="mod modGraphic">
          <ac:chgData name="Ashish A" userId="2caf52eb-dcd8-449f-894d-301a1dc41db4" providerId="ADAL" clId="{A720B94D-0D47-4E2C-A53D-8237656715F9}" dt="2024-04-12T05:28:07.740" v="358" actId="14734"/>
          <ac:graphicFrameMkLst>
            <pc:docMk/>
            <pc:sldMk cId="2058883716" sldId="2985"/>
            <ac:graphicFrameMk id="2" creationId="{2139F881-E042-B2F2-8D3F-0E20C6C42317}"/>
          </ac:graphicFrameMkLst>
        </pc:graphicFrameChg>
      </pc:sldChg>
      <pc:sldChg chg="addSp delSp modSp add mod">
        <pc:chgData name="Ashish A" userId="2caf52eb-dcd8-449f-894d-301a1dc41db4" providerId="ADAL" clId="{A720B94D-0D47-4E2C-A53D-8237656715F9}" dt="2024-04-12T05:19:22.379" v="37" actId="179"/>
        <pc:sldMkLst>
          <pc:docMk/>
          <pc:sldMk cId="2970475973" sldId="4518"/>
        </pc:sldMkLst>
        <pc:graphicFrameChg chg="add mod modGraphic">
          <ac:chgData name="Ashish A" userId="2caf52eb-dcd8-449f-894d-301a1dc41db4" providerId="ADAL" clId="{A720B94D-0D47-4E2C-A53D-8237656715F9}" dt="2024-04-12T05:19:22.379" v="37" actId="179"/>
          <ac:graphicFrameMkLst>
            <pc:docMk/>
            <pc:sldMk cId="2970475973" sldId="4518"/>
            <ac:graphicFrameMk id="2" creationId="{FA521A7F-DE08-3807-1939-31C6B5F9D21B}"/>
          </ac:graphicFrameMkLst>
        </pc:graphicFrameChg>
        <pc:graphicFrameChg chg="del mod">
          <ac:chgData name="Ashish A" userId="2caf52eb-dcd8-449f-894d-301a1dc41db4" providerId="ADAL" clId="{A720B94D-0D47-4E2C-A53D-8237656715F9}" dt="2024-04-12T05:17:58.767" v="19" actId="478"/>
          <ac:graphicFrameMkLst>
            <pc:docMk/>
            <pc:sldMk cId="2970475973" sldId="4518"/>
            <ac:graphicFrameMk id="5" creationId="{0903E5B5-08E8-2B88-341D-71B3D5FC9033}"/>
          </ac:graphicFrameMkLst>
        </pc:graphicFrameChg>
      </pc:sldChg>
      <pc:sldChg chg="modSp add mod">
        <pc:chgData name="Ashish A" userId="2caf52eb-dcd8-449f-894d-301a1dc41db4" providerId="ADAL" clId="{A720B94D-0D47-4E2C-A53D-8237656715F9}" dt="2024-04-12T05:38:21.920" v="465" actId="1037"/>
        <pc:sldMkLst>
          <pc:docMk/>
          <pc:sldMk cId="426492192" sldId="4520"/>
        </pc:sldMkLst>
        <pc:spChg chg="mod">
          <ac:chgData name="Ashish A" userId="2caf52eb-dcd8-449f-894d-301a1dc41db4" providerId="ADAL" clId="{A720B94D-0D47-4E2C-A53D-8237656715F9}" dt="2024-04-12T05:38:21.920" v="465" actId="1037"/>
          <ac:spMkLst>
            <pc:docMk/>
            <pc:sldMk cId="426492192" sldId="4520"/>
            <ac:spMk id="20" creationId="{AF313E82-8671-BBE1-F1C7-DF31BDA1A39E}"/>
          </ac:spMkLst>
        </pc:spChg>
      </pc:sldChg>
      <pc:sldChg chg="modSp add mod">
        <pc:chgData name="Ashish A" userId="2caf52eb-dcd8-449f-894d-301a1dc41db4" providerId="ADAL" clId="{A720B94D-0D47-4E2C-A53D-8237656715F9}" dt="2024-04-12T05:22:13.146" v="163" actId="1036"/>
        <pc:sldMkLst>
          <pc:docMk/>
          <pc:sldMk cId="1142775440" sldId="4521"/>
        </pc:sldMkLst>
        <pc:spChg chg="mod">
          <ac:chgData name="Ashish A" userId="2caf52eb-dcd8-449f-894d-301a1dc41db4" providerId="ADAL" clId="{A720B94D-0D47-4E2C-A53D-8237656715F9}" dt="2024-04-12T05:22:13.146" v="163" actId="1036"/>
          <ac:spMkLst>
            <pc:docMk/>
            <pc:sldMk cId="1142775440" sldId="4521"/>
            <ac:spMk id="14" creationId="{1CEC0D67-F182-301A-56C9-78CB20E3777B}"/>
          </ac:spMkLst>
        </pc:spChg>
      </pc:sldChg>
      <pc:sldChg chg="modSp add mod">
        <pc:chgData name="Ashish A" userId="2caf52eb-dcd8-449f-894d-301a1dc41db4" providerId="ADAL" clId="{A720B94D-0D47-4E2C-A53D-8237656715F9}" dt="2024-04-12T05:22:09.030" v="160" actId="1038"/>
        <pc:sldMkLst>
          <pc:docMk/>
          <pc:sldMk cId="233682239" sldId="4522"/>
        </pc:sldMkLst>
        <pc:spChg chg="mod">
          <ac:chgData name="Ashish A" userId="2caf52eb-dcd8-449f-894d-301a1dc41db4" providerId="ADAL" clId="{A720B94D-0D47-4E2C-A53D-8237656715F9}" dt="2024-04-12T05:20:51.632" v="74" actId="554"/>
          <ac:spMkLst>
            <pc:docMk/>
            <pc:sldMk cId="233682239" sldId="4522"/>
            <ac:spMk id="2" creationId="{8AF7049D-E5AC-469E-0957-C91B36489F33}"/>
          </ac:spMkLst>
        </pc:spChg>
        <pc:spChg chg="mod">
          <ac:chgData name="Ashish A" userId="2caf52eb-dcd8-449f-894d-301a1dc41db4" providerId="ADAL" clId="{A720B94D-0D47-4E2C-A53D-8237656715F9}" dt="2024-04-12T05:20:51.632" v="74" actId="554"/>
          <ac:spMkLst>
            <pc:docMk/>
            <pc:sldMk cId="233682239" sldId="4522"/>
            <ac:spMk id="4" creationId="{F161DB3D-B10E-1CB8-281D-59412F9B007F}"/>
          </ac:spMkLst>
        </pc:spChg>
        <pc:spChg chg="mod">
          <ac:chgData name="Ashish A" userId="2caf52eb-dcd8-449f-894d-301a1dc41db4" providerId="ADAL" clId="{A720B94D-0D47-4E2C-A53D-8237656715F9}" dt="2024-04-12T05:22:09.030" v="160" actId="1038"/>
          <ac:spMkLst>
            <pc:docMk/>
            <pc:sldMk cId="233682239" sldId="4522"/>
            <ac:spMk id="6" creationId="{F08A93B9-7AF8-EBE6-D792-CFE7053A35AD}"/>
          </ac:spMkLst>
        </pc:spChg>
      </pc:sldChg>
      <pc:sldChg chg="modSp add mod">
        <pc:chgData name="Ashish A" userId="2caf52eb-dcd8-449f-894d-301a1dc41db4" providerId="ADAL" clId="{A720B94D-0D47-4E2C-A53D-8237656715F9}" dt="2024-04-12T05:22:29.717" v="175" actId="1036"/>
        <pc:sldMkLst>
          <pc:docMk/>
          <pc:sldMk cId="269892379" sldId="4525"/>
        </pc:sldMkLst>
        <pc:spChg chg="mod">
          <ac:chgData name="Ashish A" userId="2caf52eb-dcd8-449f-894d-301a1dc41db4" providerId="ADAL" clId="{A720B94D-0D47-4E2C-A53D-8237656715F9}" dt="2024-04-12T05:22:29.717" v="175" actId="1036"/>
          <ac:spMkLst>
            <pc:docMk/>
            <pc:sldMk cId="269892379" sldId="4525"/>
            <ac:spMk id="6" creationId="{F08A93B9-7AF8-EBE6-D792-CFE7053A35AD}"/>
          </ac:spMkLst>
        </pc:spChg>
      </pc:sldChg>
      <pc:sldChg chg="modSp add mod">
        <pc:chgData name="Ashish A" userId="2caf52eb-dcd8-449f-894d-301a1dc41db4" providerId="ADAL" clId="{A720B94D-0D47-4E2C-A53D-8237656715F9}" dt="2024-04-12T05:22:54.441" v="184" actId="1038"/>
        <pc:sldMkLst>
          <pc:docMk/>
          <pc:sldMk cId="244928883" sldId="4526"/>
        </pc:sldMkLst>
        <pc:spChg chg="mod">
          <ac:chgData name="Ashish A" userId="2caf52eb-dcd8-449f-894d-301a1dc41db4" providerId="ADAL" clId="{A720B94D-0D47-4E2C-A53D-8237656715F9}" dt="2024-04-12T05:22:54.441" v="184" actId="1038"/>
          <ac:spMkLst>
            <pc:docMk/>
            <pc:sldMk cId="244928883" sldId="4526"/>
            <ac:spMk id="6" creationId="{F08A93B9-7AF8-EBE6-D792-CFE7053A35AD}"/>
          </ac:spMkLst>
        </pc:spChg>
      </pc:sldChg>
      <pc:sldChg chg="add">
        <pc:chgData name="Ashish A" userId="2caf52eb-dcd8-449f-894d-301a1dc41db4" providerId="ADAL" clId="{A720B94D-0D47-4E2C-A53D-8237656715F9}" dt="2024-04-12T05:15:52.114" v="2"/>
        <pc:sldMkLst>
          <pc:docMk/>
          <pc:sldMk cId="227054434" sldId="4587"/>
        </pc:sldMkLst>
      </pc:sldChg>
      <pc:sldChg chg="add">
        <pc:chgData name="Ashish A" userId="2caf52eb-dcd8-449f-894d-301a1dc41db4" providerId="ADAL" clId="{A720B94D-0D47-4E2C-A53D-8237656715F9}" dt="2024-04-12T05:16:15.584" v="3"/>
        <pc:sldMkLst>
          <pc:docMk/>
          <pc:sldMk cId="4109767645" sldId="4589"/>
        </pc:sldMkLst>
      </pc:sldChg>
      <pc:sldChg chg="add">
        <pc:chgData name="Ashish A" userId="2caf52eb-dcd8-449f-894d-301a1dc41db4" providerId="ADAL" clId="{A720B94D-0D47-4E2C-A53D-8237656715F9}" dt="2024-04-12T05:16:26.931" v="4"/>
        <pc:sldMkLst>
          <pc:docMk/>
          <pc:sldMk cId="3268869383" sldId="4591"/>
        </pc:sldMkLst>
      </pc:sldChg>
      <pc:sldChg chg="modSp add mod">
        <pc:chgData name="Ashish A" userId="2caf52eb-dcd8-449f-894d-301a1dc41db4" providerId="ADAL" clId="{A720B94D-0D47-4E2C-A53D-8237656715F9}" dt="2024-04-12T05:37:33.564" v="440" actId="113"/>
        <pc:sldMkLst>
          <pc:docMk/>
          <pc:sldMk cId="1236139495" sldId="4593"/>
        </pc:sldMkLst>
        <pc:spChg chg="mod">
          <ac:chgData name="Ashish A" userId="2caf52eb-dcd8-449f-894d-301a1dc41db4" providerId="ADAL" clId="{A720B94D-0D47-4E2C-A53D-8237656715F9}" dt="2024-04-12T05:36:18.920" v="437" actId="1037"/>
          <ac:spMkLst>
            <pc:docMk/>
            <pc:sldMk cId="1236139495" sldId="4593"/>
            <ac:spMk id="3" creationId="{05B5522B-0982-50D3-B9BF-EA54468F67A3}"/>
          </ac:spMkLst>
        </pc:spChg>
        <pc:spChg chg="mod">
          <ac:chgData name="Ashish A" userId="2caf52eb-dcd8-449f-894d-301a1dc41db4" providerId="ADAL" clId="{A720B94D-0D47-4E2C-A53D-8237656715F9}" dt="2024-04-12T05:36:18.920" v="437" actId="1037"/>
          <ac:spMkLst>
            <pc:docMk/>
            <pc:sldMk cId="1236139495" sldId="4593"/>
            <ac:spMk id="5" creationId="{7E6AA906-827F-A455-62F6-AFF8AFAB9C0D}"/>
          </ac:spMkLst>
        </pc:spChg>
        <pc:spChg chg="mod">
          <ac:chgData name="Ashish A" userId="2caf52eb-dcd8-449f-894d-301a1dc41db4" providerId="ADAL" clId="{A720B94D-0D47-4E2C-A53D-8237656715F9}" dt="2024-04-12T05:36:18.920" v="437" actId="1037"/>
          <ac:spMkLst>
            <pc:docMk/>
            <pc:sldMk cId="1236139495" sldId="4593"/>
            <ac:spMk id="7" creationId="{9EF52491-A0CC-DFB0-7594-4837B67F9EE3}"/>
          </ac:spMkLst>
        </pc:spChg>
        <pc:spChg chg="mod">
          <ac:chgData name="Ashish A" userId="2caf52eb-dcd8-449f-894d-301a1dc41db4" providerId="ADAL" clId="{A720B94D-0D47-4E2C-A53D-8237656715F9}" dt="2024-04-12T05:36:18.920" v="437" actId="1037"/>
          <ac:spMkLst>
            <pc:docMk/>
            <pc:sldMk cId="1236139495" sldId="4593"/>
            <ac:spMk id="10" creationId="{4DE8AD1F-CEEE-F668-5AD1-01DE22BB3520}"/>
          </ac:spMkLst>
        </pc:spChg>
        <pc:spChg chg="mod">
          <ac:chgData name="Ashish A" userId="2caf52eb-dcd8-449f-894d-301a1dc41db4" providerId="ADAL" clId="{A720B94D-0D47-4E2C-A53D-8237656715F9}" dt="2024-04-12T05:36:18.920" v="437" actId="1037"/>
          <ac:spMkLst>
            <pc:docMk/>
            <pc:sldMk cId="1236139495" sldId="4593"/>
            <ac:spMk id="13" creationId="{8E6A8C6B-2DB6-9E87-DBA9-40C59295CE8D}"/>
          </ac:spMkLst>
        </pc:spChg>
        <pc:spChg chg="mod">
          <ac:chgData name="Ashish A" userId="2caf52eb-dcd8-449f-894d-301a1dc41db4" providerId="ADAL" clId="{A720B94D-0D47-4E2C-A53D-8237656715F9}" dt="2024-04-12T05:36:18.920" v="437" actId="1037"/>
          <ac:spMkLst>
            <pc:docMk/>
            <pc:sldMk cId="1236139495" sldId="4593"/>
            <ac:spMk id="15" creationId="{C27D9ACE-0F00-0730-D390-7A9CD99040F4}"/>
          </ac:spMkLst>
        </pc:spChg>
        <pc:graphicFrameChg chg="mod modGraphic">
          <ac:chgData name="Ashish A" userId="2caf52eb-dcd8-449f-894d-301a1dc41db4" providerId="ADAL" clId="{A720B94D-0D47-4E2C-A53D-8237656715F9}" dt="2024-04-12T05:37:33.564" v="440" actId="113"/>
          <ac:graphicFrameMkLst>
            <pc:docMk/>
            <pc:sldMk cId="1236139495" sldId="4593"/>
            <ac:graphicFrameMk id="9" creationId="{8C3A8BB4-F8FE-F8BD-E133-9205AF8E6F8E}"/>
          </ac:graphicFrameMkLst>
        </pc:graphicFrameChg>
      </pc:sldChg>
      <pc:sldChg chg="addSp modSp add mod">
        <pc:chgData name="Ashish A" userId="2caf52eb-dcd8-449f-894d-301a1dc41db4" providerId="ADAL" clId="{A720B94D-0D47-4E2C-A53D-8237656715F9}" dt="2024-04-12T05:28:44.986" v="359" actId="113"/>
        <pc:sldMkLst>
          <pc:docMk/>
          <pc:sldMk cId="8351790" sldId="4602"/>
        </pc:sldMkLst>
        <pc:spChg chg="add mod">
          <ac:chgData name="Ashish A" userId="2caf52eb-dcd8-449f-894d-301a1dc41db4" providerId="ADAL" clId="{A720B94D-0D47-4E2C-A53D-8237656715F9}" dt="2024-04-12T05:21:27.699" v="126" actId="1036"/>
          <ac:spMkLst>
            <pc:docMk/>
            <pc:sldMk cId="8351790" sldId="4602"/>
            <ac:spMk id="5" creationId="{C4402882-0095-4925-AABE-F5B3F3897C2C}"/>
          </ac:spMkLst>
        </pc:spChg>
        <pc:graphicFrameChg chg="mod modGraphic">
          <ac:chgData name="Ashish A" userId="2caf52eb-dcd8-449f-894d-301a1dc41db4" providerId="ADAL" clId="{A720B94D-0D47-4E2C-A53D-8237656715F9}" dt="2024-04-12T05:28:44.986" v="359" actId="113"/>
          <ac:graphicFrameMkLst>
            <pc:docMk/>
            <pc:sldMk cId="8351790" sldId="4602"/>
            <ac:graphicFrameMk id="7" creationId="{9F802B12-68BC-CAB9-9F7A-5732DEC16681}"/>
          </ac:graphicFrameMkLst>
        </pc:graphicFrameChg>
      </pc:sldChg>
      <pc:sldChg chg="add del">
        <pc:chgData name="Ashish A" userId="2caf52eb-dcd8-449f-894d-301a1dc41db4" providerId="ADAL" clId="{A720B94D-0D47-4E2C-A53D-8237656715F9}" dt="2024-04-12T05:24:22.799" v="253" actId="47"/>
        <pc:sldMkLst>
          <pc:docMk/>
          <pc:sldMk cId="3099141873" sldId="4603"/>
        </pc:sldMkLst>
      </pc:sldChg>
      <pc:sldChg chg="add del">
        <pc:chgData name="Ashish A" userId="2caf52eb-dcd8-449f-894d-301a1dc41db4" providerId="ADAL" clId="{A720B94D-0D47-4E2C-A53D-8237656715F9}" dt="2024-04-12T05:26:31.829" v="345" actId="47"/>
        <pc:sldMkLst>
          <pc:docMk/>
          <pc:sldMk cId="1613079608" sldId="4604"/>
        </pc:sldMkLst>
      </pc:sldChg>
      <pc:sldChg chg="add del">
        <pc:chgData name="Ashish A" userId="2caf52eb-dcd8-449f-894d-301a1dc41db4" providerId="ADAL" clId="{A720B94D-0D47-4E2C-A53D-8237656715F9}" dt="2024-04-12T05:26:50.853" v="346" actId="47"/>
        <pc:sldMkLst>
          <pc:docMk/>
          <pc:sldMk cId="1233155376" sldId="4605"/>
        </pc:sldMkLst>
      </pc:sldChg>
      <pc:sldChg chg="add del">
        <pc:chgData name="Ashish A" userId="2caf52eb-dcd8-449f-894d-301a1dc41db4" providerId="ADAL" clId="{A720B94D-0D47-4E2C-A53D-8237656715F9}" dt="2024-04-12T05:25:19.321" v="321" actId="47"/>
        <pc:sldMkLst>
          <pc:docMk/>
          <pc:sldMk cId="1906382242" sldId="4606"/>
        </pc:sldMkLst>
      </pc:sldChg>
      <pc:sldChg chg="add">
        <pc:chgData name="Ashish A" userId="2caf52eb-dcd8-449f-894d-301a1dc41db4" providerId="ADAL" clId="{A720B94D-0D47-4E2C-A53D-8237656715F9}" dt="2024-04-12T05:15:52.114" v="2"/>
        <pc:sldMkLst>
          <pc:docMk/>
          <pc:sldMk cId="1740471144" sldId="4608"/>
        </pc:sldMkLst>
      </pc:sldChg>
      <pc:sldChg chg="delSp modSp add mod">
        <pc:chgData name="Ashish A" userId="2caf52eb-dcd8-449f-894d-301a1dc41db4" providerId="ADAL" clId="{A720B94D-0D47-4E2C-A53D-8237656715F9}" dt="2024-04-12T05:28:47.798" v="360" actId="113"/>
        <pc:sldMkLst>
          <pc:docMk/>
          <pc:sldMk cId="3307413916" sldId="4609"/>
        </pc:sldMkLst>
        <pc:spChg chg="mod">
          <ac:chgData name="Ashish A" userId="2caf52eb-dcd8-449f-894d-301a1dc41db4" providerId="ADAL" clId="{A720B94D-0D47-4E2C-A53D-8237656715F9}" dt="2024-04-12T05:24:05.227" v="252"/>
          <ac:spMkLst>
            <pc:docMk/>
            <pc:sldMk cId="3307413916" sldId="4609"/>
            <ac:spMk id="3" creationId="{34F7E43D-1C6C-A89B-37CB-678F8CEC90F6}"/>
          </ac:spMkLst>
        </pc:spChg>
        <pc:spChg chg="del">
          <ac:chgData name="Ashish A" userId="2caf52eb-dcd8-449f-894d-301a1dc41db4" providerId="ADAL" clId="{A720B94D-0D47-4E2C-A53D-8237656715F9}" dt="2024-04-12T05:23:53.153" v="251" actId="478"/>
          <ac:spMkLst>
            <pc:docMk/>
            <pc:sldMk cId="3307413916" sldId="4609"/>
            <ac:spMk id="5" creationId="{C4402882-0095-4925-AABE-F5B3F3897C2C}"/>
          </ac:spMkLst>
        </pc:spChg>
        <pc:graphicFrameChg chg="mod modGraphic">
          <ac:chgData name="Ashish A" userId="2caf52eb-dcd8-449f-894d-301a1dc41db4" providerId="ADAL" clId="{A720B94D-0D47-4E2C-A53D-8237656715F9}" dt="2024-04-12T05:28:47.798" v="360" actId="113"/>
          <ac:graphicFrameMkLst>
            <pc:docMk/>
            <pc:sldMk cId="3307413916" sldId="4609"/>
            <ac:graphicFrameMk id="7" creationId="{9F802B12-68BC-CAB9-9F7A-5732DEC16681}"/>
          </ac:graphicFrameMkLst>
        </pc:graphicFrameChg>
      </pc:sldChg>
      <pc:sldChg chg="modSp add mod">
        <pc:chgData name="Ashish A" userId="2caf52eb-dcd8-449f-894d-301a1dc41db4" providerId="ADAL" clId="{A720B94D-0D47-4E2C-A53D-8237656715F9}" dt="2024-04-12T05:25:00.501" v="320"/>
        <pc:sldMkLst>
          <pc:docMk/>
          <pc:sldMk cId="3286201568" sldId="4610"/>
        </pc:sldMkLst>
        <pc:graphicFrameChg chg="mod modGraphic">
          <ac:chgData name="Ashish A" userId="2caf52eb-dcd8-449f-894d-301a1dc41db4" providerId="ADAL" clId="{A720B94D-0D47-4E2C-A53D-8237656715F9}" dt="2024-04-12T05:25:00.501" v="320"/>
          <ac:graphicFrameMkLst>
            <pc:docMk/>
            <pc:sldMk cId="3286201568" sldId="4610"/>
            <ac:graphicFrameMk id="7" creationId="{9F802B12-68BC-CAB9-9F7A-5732DEC16681}"/>
          </ac:graphicFrameMkLst>
        </pc:graphicFrameChg>
      </pc:sldChg>
      <pc:sldChg chg="delSp modSp add mod">
        <pc:chgData name="Ashish A" userId="2caf52eb-dcd8-449f-894d-301a1dc41db4" providerId="ADAL" clId="{A720B94D-0D47-4E2C-A53D-8237656715F9}" dt="2024-04-12T05:25:54.897" v="325" actId="478"/>
        <pc:sldMkLst>
          <pc:docMk/>
          <pc:sldMk cId="3514725246" sldId="4611"/>
        </pc:sldMkLst>
        <pc:spChg chg="del">
          <ac:chgData name="Ashish A" userId="2caf52eb-dcd8-449f-894d-301a1dc41db4" providerId="ADAL" clId="{A720B94D-0D47-4E2C-A53D-8237656715F9}" dt="2024-04-12T05:25:54.897" v="325" actId="478"/>
          <ac:spMkLst>
            <pc:docMk/>
            <pc:sldMk cId="3514725246" sldId="4611"/>
            <ac:spMk id="3" creationId="{06D85E04-E0F2-58D1-8571-C5A21038696D}"/>
          </ac:spMkLst>
        </pc:spChg>
        <pc:graphicFrameChg chg="mod modGraphic">
          <ac:chgData name="Ashish A" userId="2caf52eb-dcd8-449f-894d-301a1dc41db4" providerId="ADAL" clId="{A720B94D-0D47-4E2C-A53D-8237656715F9}" dt="2024-04-12T05:25:50.964" v="324"/>
          <ac:graphicFrameMkLst>
            <pc:docMk/>
            <pc:sldMk cId="3514725246" sldId="4611"/>
            <ac:graphicFrameMk id="2" creationId="{889FF449-1071-6280-D847-D82CEFDB6630}"/>
          </ac:graphicFrameMkLst>
        </pc:graphicFrameChg>
      </pc:sldChg>
      <pc:sldChg chg="addSp modSp add mod">
        <pc:chgData name="Ashish A" userId="2caf52eb-dcd8-449f-894d-301a1dc41db4" providerId="ADAL" clId="{A720B94D-0D47-4E2C-A53D-8237656715F9}" dt="2024-04-12T05:26:13.779" v="344" actId="1036"/>
        <pc:sldMkLst>
          <pc:docMk/>
          <pc:sldMk cId="1328973988" sldId="4612"/>
        </pc:sldMkLst>
        <pc:spChg chg="add mod">
          <ac:chgData name="Ashish A" userId="2caf52eb-dcd8-449f-894d-301a1dc41db4" providerId="ADAL" clId="{A720B94D-0D47-4E2C-A53D-8237656715F9}" dt="2024-04-12T05:26:13.779" v="344" actId="1036"/>
          <ac:spMkLst>
            <pc:docMk/>
            <pc:sldMk cId="1328973988" sldId="4612"/>
            <ac:spMk id="3" creationId="{99A51951-7177-CB41-8CFA-CC2B5C12ABB9}"/>
          </ac:spMkLst>
        </pc:spChg>
        <pc:graphicFrameChg chg="mod">
          <ac:chgData name="Ashish A" userId="2caf52eb-dcd8-449f-894d-301a1dc41db4" providerId="ADAL" clId="{A720B94D-0D47-4E2C-A53D-8237656715F9}" dt="2024-04-12T05:26:04.090" v="327"/>
          <ac:graphicFrameMkLst>
            <pc:docMk/>
            <pc:sldMk cId="1328973988" sldId="4612"/>
            <ac:graphicFrameMk id="2" creationId="{889FF449-1071-6280-D847-D82CEFDB6630}"/>
          </ac:graphicFrameMkLst>
        </pc:graphicFrameChg>
      </pc:sldChg>
      <pc:sldChg chg="modSp add mod">
        <pc:chgData name="Ashish A" userId="2caf52eb-dcd8-449f-894d-301a1dc41db4" providerId="ADAL" clId="{A720B94D-0D47-4E2C-A53D-8237656715F9}" dt="2024-04-12T09:42:23.269" v="1263" actId="20577"/>
        <pc:sldMkLst>
          <pc:docMk/>
          <pc:sldMk cId="4125764647" sldId="4613"/>
        </pc:sldMkLst>
        <pc:graphicFrameChg chg="modGraphic">
          <ac:chgData name="Ashish A" userId="2caf52eb-dcd8-449f-894d-301a1dc41db4" providerId="ADAL" clId="{A720B94D-0D47-4E2C-A53D-8237656715F9}" dt="2024-04-12T09:42:23.269" v="1263" actId="20577"/>
          <ac:graphicFrameMkLst>
            <pc:docMk/>
            <pc:sldMk cId="4125764647" sldId="4613"/>
            <ac:graphicFrameMk id="2" creationId="{AE492938-1085-B9E5-A553-A5DBD7783D9B}"/>
          </ac:graphicFrameMkLst>
        </pc:graphicFrameChg>
      </pc:sldChg>
    </pc:docChg>
  </pc:docChgLst>
  <pc:docChgLst>
    <pc:chgData name="Ashish A" userId="2caf52eb-dcd8-449f-894d-301a1dc41db4" providerId="ADAL" clId="{D51E929F-EB28-44C3-A50C-B6D99D5233E3}"/>
    <pc:docChg chg="undo custSel delSld modSld">
      <pc:chgData name="Ashish A" userId="2caf52eb-dcd8-449f-894d-301a1dc41db4" providerId="ADAL" clId="{D51E929F-EB28-44C3-A50C-B6D99D5233E3}" dt="2024-11-20T14:58:58.311" v="1052" actId="403"/>
      <pc:docMkLst>
        <pc:docMk/>
      </pc:docMkLst>
      <pc:sldChg chg="modSp mod">
        <pc:chgData name="Ashish A" userId="2caf52eb-dcd8-449f-894d-301a1dc41db4" providerId="ADAL" clId="{D51E929F-EB28-44C3-A50C-B6D99D5233E3}" dt="2024-11-20T14:57:01.387" v="1047" actId="20577"/>
        <pc:sldMkLst>
          <pc:docMk/>
          <pc:sldMk cId="976735512" sldId="2970"/>
        </pc:sldMkLst>
        <pc:spChg chg="mod">
          <ac:chgData name="Ashish A" userId="2caf52eb-dcd8-449f-894d-301a1dc41db4" providerId="ADAL" clId="{D51E929F-EB28-44C3-A50C-B6D99D5233E3}" dt="2024-11-20T14:57:01.387" v="1047" actId="20577"/>
          <ac:spMkLst>
            <pc:docMk/>
            <pc:sldMk cId="976735512" sldId="2970"/>
            <ac:spMk id="18" creationId="{6B14FE48-E7B3-553C-5C2E-3234D470E47C}"/>
          </ac:spMkLst>
        </pc:spChg>
        <pc:cxnChg chg="mod">
          <ac:chgData name="Ashish A" userId="2caf52eb-dcd8-449f-894d-301a1dc41db4" providerId="ADAL" clId="{D51E929F-EB28-44C3-A50C-B6D99D5233E3}" dt="2024-11-20T14:56:16.221" v="969" actId="20577"/>
          <ac:cxnSpMkLst>
            <pc:docMk/>
            <pc:sldMk cId="976735512" sldId="2970"/>
            <ac:cxnSpMk id="20" creationId="{1BC424C7-13D7-921E-6CE2-926D3737F428}"/>
          </ac:cxnSpMkLst>
        </pc:cxnChg>
      </pc:sldChg>
      <pc:sldChg chg="addSp delSp modSp mod">
        <pc:chgData name="Ashish A" userId="2caf52eb-dcd8-449f-894d-301a1dc41db4" providerId="ADAL" clId="{D51E929F-EB28-44C3-A50C-B6D99D5233E3}" dt="2024-11-20T13:41:04.183" v="252" actId="478"/>
        <pc:sldMkLst>
          <pc:docMk/>
          <pc:sldMk cId="1968391836" sldId="4739"/>
        </pc:sldMkLst>
        <pc:spChg chg="add mod">
          <ac:chgData name="Ashish A" userId="2caf52eb-dcd8-449f-894d-301a1dc41db4" providerId="ADAL" clId="{D51E929F-EB28-44C3-A50C-B6D99D5233E3}" dt="2024-11-20T13:04:25.307" v="24" actId="20577"/>
          <ac:spMkLst>
            <pc:docMk/>
            <pc:sldMk cId="1968391836" sldId="4739"/>
            <ac:spMk id="3" creationId="{B4CE61B7-2DCB-1B63-13D8-24BFDDE655CC}"/>
          </ac:spMkLst>
        </pc:spChg>
        <pc:spChg chg="add mod">
          <ac:chgData name="Ashish A" userId="2caf52eb-dcd8-449f-894d-301a1dc41db4" providerId="ADAL" clId="{D51E929F-EB28-44C3-A50C-B6D99D5233E3}" dt="2024-11-20T13:05:09.517" v="43" actId="20577"/>
          <ac:spMkLst>
            <pc:docMk/>
            <pc:sldMk cId="1968391836" sldId="4739"/>
            <ac:spMk id="8" creationId="{1E0DC7F7-8922-CB21-D819-2D9B3D76D8C2}"/>
          </ac:spMkLst>
        </pc:spChg>
        <pc:spChg chg="mod">
          <ac:chgData name="Ashish A" userId="2caf52eb-dcd8-449f-894d-301a1dc41db4" providerId="ADAL" clId="{D51E929F-EB28-44C3-A50C-B6D99D5233E3}" dt="2024-11-20T13:40:23.511" v="199" actId="1038"/>
          <ac:spMkLst>
            <pc:docMk/>
            <pc:sldMk cId="1968391836" sldId="4739"/>
            <ac:spMk id="11" creationId="{1F8086C7-1649-2F5D-92CD-6D3BE4AB8C39}"/>
          </ac:spMkLst>
        </pc:spChg>
        <pc:spChg chg="mod">
          <ac:chgData name="Ashish A" userId="2caf52eb-dcd8-449f-894d-301a1dc41db4" providerId="ADAL" clId="{D51E929F-EB28-44C3-A50C-B6D99D5233E3}" dt="2024-11-20T13:40:51.329" v="245" actId="1036"/>
          <ac:spMkLst>
            <pc:docMk/>
            <pc:sldMk cId="1968391836" sldId="4739"/>
            <ac:spMk id="12" creationId="{3C9297B3-B29B-EF2F-B881-0A26A783CF86}"/>
          </ac:spMkLst>
        </pc:spChg>
        <pc:spChg chg="mod">
          <ac:chgData name="Ashish A" userId="2caf52eb-dcd8-449f-894d-301a1dc41db4" providerId="ADAL" clId="{D51E929F-EB28-44C3-A50C-B6D99D5233E3}" dt="2024-11-20T13:40:51.329" v="245" actId="1036"/>
          <ac:spMkLst>
            <pc:docMk/>
            <pc:sldMk cId="1968391836" sldId="4739"/>
            <ac:spMk id="13" creationId="{21C84B47-3856-CBA4-DA0A-0237605969D4}"/>
          </ac:spMkLst>
        </pc:spChg>
        <pc:spChg chg="add mod">
          <ac:chgData name="Ashish A" userId="2caf52eb-dcd8-449f-894d-301a1dc41db4" providerId="ADAL" clId="{D51E929F-EB28-44C3-A50C-B6D99D5233E3}" dt="2024-11-20T13:40:51.329" v="245" actId="1036"/>
          <ac:spMkLst>
            <pc:docMk/>
            <pc:sldMk cId="1968391836" sldId="4739"/>
            <ac:spMk id="14" creationId="{C3323CF7-4F7F-A013-925B-8F6C7783EFAE}"/>
          </ac:spMkLst>
        </pc:spChg>
        <pc:spChg chg="mod">
          <ac:chgData name="Ashish A" userId="2caf52eb-dcd8-449f-894d-301a1dc41db4" providerId="ADAL" clId="{D51E929F-EB28-44C3-A50C-B6D99D5233E3}" dt="2024-11-20T13:40:51.329" v="245" actId="1036"/>
          <ac:spMkLst>
            <pc:docMk/>
            <pc:sldMk cId="1968391836" sldId="4739"/>
            <ac:spMk id="37" creationId="{64C2CF57-F15F-1E78-DE2E-35D13FD7E8CE}"/>
          </ac:spMkLst>
        </pc:spChg>
        <pc:spChg chg="mod">
          <ac:chgData name="Ashish A" userId="2caf52eb-dcd8-449f-894d-301a1dc41db4" providerId="ADAL" clId="{D51E929F-EB28-44C3-A50C-B6D99D5233E3}" dt="2024-11-20T13:40:46.056" v="237" actId="14100"/>
          <ac:spMkLst>
            <pc:docMk/>
            <pc:sldMk cId="1968391836" sldId="4739"/>
            <ac:spMk id="38" creationId="{325A4654-DF7C-B75A-EC35-CB42859DD8CF}"/>
          </ac:spMkLst>
        </pc:spChg>
        <pc:spChg chg="mod">
          <ac:chgData name="Ashish A" userId="2caf52eb-dcd8-449f-894d-301a1dc41db4" providerId="ADAL" clId="{D51E929F-EB28-44C3-A50C-B6D99D5233E3}" dt="2024-11-20T13:40:51.329" v="245" actId="1036"/>
          <ac:spMkLst>
            <pc:docMk/>
            <pc:sldMk cId="1968391836" sldId="4739"/>
            <ac:spMk id="40" creationId="{05A6C811-ED53-D5ED-53FD-AA9D5540D466}"/>
          </ac:spMkLst>
        </pc:spChg>
        <pc:spChg chg="add del mod">
          <ac:chgData name="Ashish A" userId="2caf52eb-dcd8-449f-894d-301a1dc41db4" providerId="ADAL" clId="{D51E929F-EB28-44C3-A50C-B6D99D5233E3}" dt="2024-11-20T13:40:57.588" v="251" actId="14100"/>
          <ac:spMkLst>
            <pc:docMk/>
            <pc:sldMk cId="1968391836" sldId="4739"/>
            <ac:spMk id="44" creationId="{1294A01C-18A8-47E9-9078-53A36A70CB90}"/>
          </ac:spMkLst>
        </pc:spChg>
        <pc:spChg chg="del">
          <ac:chgData name="Ashish A" userId="2caf52eb-dcd8-449f-894d-301a1dc41db4" providerId="ADAL" clId="{D51E929F-EB28-44C3-A50C-B6D99D5233E3}" dt="2024-11-20T13:41:04.183" v="252" actId="478"/>
          <ac:spMkLst>
            <pc:docMk/>
            <pc:sldMk cId="1968391836" sldId="4739"/>
            <ac:spMk id="56" creationId="{CC08D621-6103-B281-A39B-62D9768C88B0}"/>
          </ac:spMkLst>
        </pc:spChg>
        <pc:spChg chg="mod">
          <ac:chgData name="Ashish A" userId="2caf52eb-dcd8-449f-894d-301a1dc41db4" providerId="ADAL" clId="{D51E929F-EB28-44C3-A50C-B6D99D5233E3}" dt="2024-11-20T13:40:16.818" v="190" actId="1037"/>
          <ac:spMkLst>
            <pc:docMk/>
            <pc:sldMk cId="1968391836" sldId="4739"/>
            <ac:spMk id="57" creationId="{C770A04B-FA81-216B-605A-3DD74D4850CD}"/>
          </ac:spMkLst>
        </pc:spChg>
        <pc:spChg chg="mod">
          <ac:chgData name="Ashish A" userId="2caf52eb-dcd8-449f-894d-301a1dc41db4" providerId="ADAL" clId="{D51E929F-EB28-44C3-A50C-B6D99D5233E3}" dt="2024-11-20T13:05:12.648" v="47" actId="20577"/>
          <ac:spMkLst>
            <pc:docMk/>
            <pc:sldMk cId="1968391836" sldId="4739"/>
            <ac:spMk id="58" creationId="{71F24921-94A9-3B37-4D4B-69D3C1E51AB5}"/>
          </ac:spMkLst>
        </pc:spChg>
        <pc:spChg chg="mod">
          <ac:chgData name="Ashish A" userId="2caf52eb-dcd8-449f-894d-301a1dc41db4" providerId="ADAL" clId="{D51E929F-EB28-44C3-A50C-B6D99D5233E3}" dt="2024-11-20T13:35:42.511" v="155" actId="1035"/>
          <ac:spMkLst>
            <pc:docMk/>
            <pc:sldMk cId="1968391836" sldId="4739"/>
            <ac:spMk id="59" creationId="{2829BB70-76C0-9B15-7F06-EDE7F958A3B5}"/>
          </ac:spMkLst>
        </pc:spChg>
        <pc:cxnChg chg="add mod">
          <ac:chgData name="Ashish A" userId="2caf52eb-dcd8-449f-894d-301a1dc41db4" providerId="ADAL" clId="{D51E929F-EB28-44C3-A50C-B6D99D5233E3}" dt="2024-11-20T13:40:57.588" v="251" actId="14100"/>
          <ac:cxnSpMkLst>
            <pc:docMk/>
            <pc:sldMk cId="1968391836" sldId="4739"/>
            <ac:cxnSpMk id="4" creationId="{CB87654E-9637-0997-A1AD-D6FABE6B9B9A}"/>
          </ac:cxnSpMkLst>
        </pc:cxnChg>
        <pc:cxnChg chg="mod">
          <ac:chgData name="Ashish A" userId="2caf52eb-dcd8-449f-894d-301a1dc41db4" providerId="ADAL" clId="{D51E929F-EB28-44C3-A50C-B6D99D5233E3}" dt="2024-11-20T13:40:48.496" v="239" actId="1076"/>
          <ac:cxnSpMkLst>
            <pc:docMk/>
            <pc:sldMk cId="1968391836" sldId="4739"/>
            <ac:cxnSpMk id="10" creationId="{9E095205-964A-CFE4-5470-0EB95EE0927C}"/>
          </ac:cxnSpMkLst>
        </pc:cxnChg>
        <pc:cxnChg chg="mod">
          <ac:chgData name="Ashish A" userId="2caf52eb-dcd8-449f-894d-301a1dc41db4" providerId="ADAL" clId="{D51E929F-EB28-44C3-A50C-B6D99D5233E3}" dt="2024-11-20T13:40:46.056" v="237" actId="14100"/>
          <ac:cxnSpMkLst>
            <pc:docMk/>
            <pc:sldMk cId="1968391836" sldId="4739"/>
            <ac:cxnSpMk id="43" creationId="{8F61A36B-F32E-CB31-5C1D-DECE7AFB3321}"/>
          </ac:cxnSpMkLst>
        </pc:cxnChg>
        <pc:cxnChg chg="mod">
          <ac:chgData name="Ashish A" userId="2caf52eb-dcd8-449f-894d-301a1dc41db4" providerId="ADAL" clId="{D51E929F-EB28-44C3-A50C-B6D99D5233E3}" dt="2024-11-20T13:40:57.588" v="251" actId="14100"/>
          <ac:cxnSpMkLst>
            <pc:docMk/>
            <pc:sldMk cId="1968391836" sldId="4739"/>
            <ac:cxnSpMk id="47" creationId="{76E4E95A-44D2-F56C-2BAD-BD82C8E31867}"/>
          </ac:cxnSpMkLst>
        </pc:cxnChg>
      </pc:sldChg>
      <pc:sldChg chg="addSp delSp modSp mod">
        <pc:chgData name="Ashish A" userId="2caf52eb-dcd8-449f-894d-301a1dc41db4" providerId="ADAL" clId="{D51E929F-EB28-44C3-A50C-B6D99D5233E3}" dt="2024-11-20T14:47:51.100" v="839" actId="20577"/>
        <pc:sldMkLst>
          <pc:docMk/>
          <pc:sldMk cId="2567655210" sldId="4740"/>
        </pc:sldMkLst>
        <pc:spChg chg="add mod">
          <ac:chgData name="Ashish A" userId="2caf52eb-dcd8-449f-894d-301a1dc41db4" providerId="ADAL" clId="{D51E929F-EB28-44C3-A50C-B6D99D5233E3}" dt="2024-11-20T14:47:34.858" v="831" actId="404"/>
          <ac:spMkLst>
            <pc:docMk/>
            <pc:sldMk cId="2567655210" sldId="4740"/>
            <ac:spMk id="2" creationId="{BA27C7E8-6B87-1F45-2A4E-214C17BB6A56}"/>
          </ac:spMkLst>
        </pc:spChg>
        <pc:spChg chg="add mod">
          <ac:chgData name="Ashish A" userId="2caf52eb-dcd8-449f-894d-301a1dc41db4" providerId="ADAL" clId="{D51E929F-EB28-44C3-A50C-B6D99D5233E3}" dt="2024-11-20T14:47:42.803" v="836" actId="1035"/>
          <ac:spMkLst>
            <pc:docMk/>
            <pc:sldMk cId="2567655210" sldId="4740"/>
            <ac:spMk id="3" creationId="{8CD6929F-A8F7-A9AF-351E-003AC84046A6}"/>
          </ac:spMkLst>
        </pc:spChg>
        <pc:spChg chg="mod">
          <ac:chgData name="Ashish A" userId="2caf52eb-dcd8-449f-894d-301a1dc41db4" providerId="ADAL" clId="{D51E929F-EB28-44C3-A50C-B6D99D5233E3}" dt="2024-11-20T14:47:20.797" v="824" actId="1038"/>
          <ac:spMkLst>
            <pc:docMk/>
            <pc:sldMk cId="2567655210" sldId="4740"/>
            <ac:spMk id="4" creationId="{2454C730-37F1-4B5B-03D3-CED0E9C2C95B}"/>
          </ac:spMkLst>
        </pc:spChg>
        <pc:spChg chg="mod">
          <ac:chgData name="Ashish A" userId="2caf52eb-dcd8-449f-894d-301a1dc41db4" providerId="ADAL" clId="{D51E929F-EB28-44C3-A50C-B6D99D5233E3}" dt="2024-11-20T14:47:51.100" v="839" actId="20577"/>
          <ac:spMkLst>
            <pc:docMk/>
            <pc:sldMk cId="2567655210" sldId="4740"/>
            <ac:spMk id="5" creationId="{00000000-0000-0000-0000-000000000000}"/>
          </ac:spMkLst>
        </pc:spChg>
        <pc:spChg chg="del mod">
          <ac:chgData name="Ashish A" userId="2caf52eb-dcd8-449f-894d-301a1dc41db4" providerId="ADAL" clId="{D51E929F-EB28-44C3-A50C-B6D99D5233E3}" dt="2024-11-20T14:45:49.371" v="738" actId="478"/>
          <ac:spMkLst>
            <pc:docMk/>
            <pc:sldMk cId="2567655210" sldId="4740"/>
            <ac:spMk id="6" creationId="{3BABEC52-C7D1-2C9B-1BFC-0DABC0A34A3A}"/>
          </ac:spMkLst>
        </pc:spChg>
        <pc:spChg chg="add mod">
          <ac:chgData name="Ashish A" userId="2caf52eb-dcd8-449f-894d-301a1dc41db4" providerId="ADAL" clId="{D51E929F-EB28-44C3-A50C-B6D99D5233E3}" dt="2024-11-20T14:47:42.803" v="836" actId="1035"/>
          <ac:spMkLst>
            <pc:docMk/>
            <pc:sldMk cId="2567655210" sldId="4740"/>
            <ac:spMk id="7" creationId="{63CC33E7-B633-BC16-C052-1BDDEE6D81BE}"/>
          </ac:spMkLst>
        </pc:spChg>
        <pc:spChg chg="add mod">
          <ac:chgData name="Ashish A" userId="2caf52eb-dcd8-449f-894d-301a1dc41db4" providerId="ADAL" clId="{D51E929F-EB28-44C3-A50C-B6D99D5233E3}" dt="2024-11-20T14:47:42.803" v="836" actId="1035"/>
          <ac:spMkLst>
            <pc:docMk/>
            <pc:sldMk cId="2567655210" sldId="4740"/>
            <ac:spMk id="8" creationId="{12223FB5-035E-9303-78B7-9B8928D4BB4C}"/>
          </ac:spMkLst>
        </pc:spChg>
        <pc:spChg chg="add mod">
          <ac:chgData name="Ashish A" userId="2caf52eb-dcd8-449f-894d-301a1dc41db4" providerId="ADAL" clId="{D51E929F-EB28-44C3-A50C-B6D99D5233E3}" dt="2024-11-20T14:47:34.858" v="831" actId="404"/>
          <ac:spMkLst>
            <pc:docMk/>
            <pc:sldMk cId="2567655210" sldId="4740"/>
            <ac:spMk id="10" creationId="{531AABEC-07A6-0EE3-5E88-A564042910FC}"/>
          </ac:spMkLst>
        </pc:spChg>
        <pc:spChg chg="del">
          <ac:chgData name="Ashish A" userId="2caf52eb-dcd8-449f-894d-301a1dc41db4" providerId="ADAL" clId="{D51E929F-EB28-44C3-A50C-B6D99D5233E3}" dt="2024-11-20T14:45:08.746" v="685" actId="478"/>
          <ac:spMkLst>
            <pc:docMk/>
            <pc:sldMk cId="2567655210" sldId="4740"/>
            <ac:spMk id="11" creationId="{8DCE0A4E-D4DC-E5E0-4FC1-24D09240A231}"/>
          </ac:spMkLst>
        </pc:spChg>
        <pc:spChg chg="mod">
          <ac:chgData name="Ashish A" userId="2caf52eb-dcd8-449f-894d-301a1dc41db4" providerId="ADAL" clId="{D51E929F-EB28-44C3-A50C-B6D99D5233E3}" dt="2024-11-20T14:47:20.797" v="824" actId="1038"/>
          <ac:spMkLst>
            <pc:docMk/>
            <pc:sldMk cId="2567655210" sldId="4740"/>
            <ac:spMk id="12" creationId="{4DCCA460-6E78-3505-F2DB-E0D3EB81E148}"/>
          </ac:spMkLst>
        </pc:spChg>
        <pc:spChg chg="mod">
          <ac:chgData name="Ashish A" userId="2caf52eb-dcd8-449f-894d-301a1dc41db4" providerId="ADAL" clId="{D51E929F-EB28-44C3-A50C-B6D99D5233E3}" dt="2024-11-20T14:47:20.797" v="824" actId="1038"/>
          <ac:spMkLst>
            <pc:docMk/>
            <pc:sldMk cId="2567655210" sldId="4740"/>
            <ac:spMk id="16" creationId="{1395E929-A7D8-DCA4-7D94-8EA18B667C3C}"/>
          </ac:spMkLst>
        </pc:spChg>
        <pc:spChg chg="add del mod">
          <ac:chgData name="Ashish A" userId="2caf52eb-dcd8-449f-894d-301a1dc41db4" providerId="ADAL" clId="{D51E929F-EB28-44C3-A50C-B6D99D5233E3}" dt="2024-11-20T14:46:46.499" v="776" actId="478"/>
          <ac:spMkLst>
            <pc:docMk/>
            <pc:sldMk cId="2567655210" sldId="4740"/>
            <ac:spMk id="17" creationId="{6790D48C-CC46-7501-24A6-D6768BDE0C48}"/>
          </ac:spMkLst>
        </pc:spChg>
        <pc:spChg chg="del">
          <ac:chgData name="Ashish A" userId="2caf52eb-dcd8-449f-894d-301a1dc41db4" providerId="ADAL" clId="{D51E929F-EB28-44C3-A50C-B6D99D5233E3}" dt="2024-11-20T14:45:18.230" v="688" actId="478"/>
          <ac:spMkLst>
            <pc:docMk/>
            <pc:sldMk cId="2567655210" sldId="4740"/>
            <ac:spMk id="20" creationId="{161A0FB5-10BD-8AEA-2D12-5BB1447D64F2}"/>
          </ac:spMkLst>
        </pc:spChg>
        <pc:spChg chg="del">
          <ac:chgData name="Ashish A" userId="2caf52eb-dcd8-449f-894d-301a1dc41db4" providerId="ADAL" clId="{D51E929F-EB28-44C3-A50C-B6D99D5233E3}" dt="2024-11-20T14:45:27.306" v="721" actId="478"/>
          <ac:spMkLst>
            <pc:docMk/>
            <pc:sldMk cId="2567655210" sldId="4740"/>
            <ac:spMk id="21" creationId="{8D1090DC-92E6-8760-D145-9EE9BBFA9B1B}"/>
          </ac:spMkLst>
        </pc:spChg>
        <pc:spChg chg="del">
          <ac:chgData name="Ashish A" userId="2caf52eb-dcd8-449f-894d-301a1dc41db4" providerId="ADAL" clId="{D51E929F-EB28-44C3-A50C-B6D99D5233E3}" dt="2024-11-20T14:45:27.306" v="721" actId="478"/>
          <ac:spMkLst>
            <pc:docMk/>
            <pc:sldMk cId="2567655210" sldId="4740"/>
            <ac:spMk id="22" creationId="{4F252E0A-A044-2ED6-8D35-3493236999EB}"/>
          </ac:spMkLst>
        </pc:spChg>
        <pc:spChg chg="del mod">
          <ac:chgData name="Ashish A" userId="2caf52eb-dcd8-449f-894d-301a1dc41db4" providerId="ADAL" clId="{D51E929F-EB28-44C3-A50C-B6D99D5233E3}" dt="2024-11-20T14:47:04.519" v="788" actId="478"/>
          <ac:spMkLst>
            <pc:docMk/>
            <pc:sldMk cId="2567655210" sldId="4740"/>
            <ac:spMk id="23" creationId="{2C936106-E460-6470-84AE-55171DDB1673}"/>
          </ac:spMkLst>
        </pc:spChg>
        <pc:spChg chg="del">
          <ac:chgData name="Ashish A" userId="2caf52eb-dcd8-449f-894d-301a1dc41db4" providerId="ADAL" clId="{D51E929F-EB28-44C3-A50C-B6D99D5233E3}" dt="2024-11-20T14:45:25.594" v="720" actId="478"/>
          <ac:spMkLst>
            <pc:docMk/>
            <pc:sldMk cId="2567655210" sldId="4740"/>
            <ac:spMk id="24" creationId="{F5AF16E7-5685-7D41-B3B4-DE46346252F0}"/>
          </ac:spMkLst>
        </pc:spChg>
        <pc:spChg chg="del">
          <ac:chgData name="Ashish A" userId="2caf52eb-dcd8-449f-894d-301a1dc41db4" providerId="ADAL" clId="{D51E929F-EB28-44C3-A50C-B6D99D5233E3}" dt="2024-11-20T14:45:08.746" v="685" actId="478"/>
          <ac:spMkLst>
            <pc:docMk/>
            <pc:sldMk cId="2567655210" sldId="4740"/>
            <ac:spMk id="25" creationId="{AAC83BBD-AFA5-E45A-49CD-DBD00F2A7BA9}"/>
          </ac:spMkLst>
        </pc:spChg>
        <pc:spChg chg="add mod">
          <ac:chgData name="Ashish A" userId="2caf52eb-dcd8-449f-894d-301a1dc41db4" providerId="ADAL" clId="{D51E929F-EB28-44C3-A50C-B6D99D5233E3}" dt="2024-11-20T14:47:20.797" v="824" actId="1038"/>
          <ac:spMkLst>
            <pc:docMk/>
            <pc:sldMk cId="2567655210" sldId="4740"/>
            <ac:spMk id="26" creationId="{06CD962E-97E7-4D3A-A151-21064A5A0984}"/>
          </ac:spMkLst>
        </pc:spChg>
        <pc:cxnChg chg="mod">
          <ac:chgData name="Ashish A" userId="2caf52eb-dcd8-449f-894d-301a1dc41db4" providerId="ADAL" clId="{D51E929F-EB28-44C3-A50C-B6D99D5233E3}" dt="2024-11-20T14:47:27.970" v="826" actId="14100"/>
          <ac:cxnSpMkLst>
            <pc:docMk/>
            <pc:sldMk cId="2567655210" sldId="4740"/>
            <ac:cxnSpMk id="18" creationId="{5FC14879-4A89-5C07-67D5-87C416AE9FB4}"/>
          </ac:cxnSpMkLst>
        </pc:cxnChg>
        <pc:cxnChg chg="mod">
          <ac:chgData name="Ashish A" userId="2caf52eb-dcd8-449f-894d-301a1dc41db4" providerId="ADAL" clId="{D51E929F-EB28-44C3-A50C-B6D99D5233E3}" dt="2024-11-20T14:47:29.762" v="828" actId="14100"/>
          <ac:cxnSpMkLst>
            <pc:docMk/>
            <pc:sldMk cId="2567655210" sldId="4740"/>
            <ac:cxnSpMk id="19" creationId="{8213D3F5-65BE-82E9-BE72-98C1F50C6341}"/>
          </ac:cxnSpMkLst>
        </pc:cxnChg>
      </pc:sldChg>
      <pc:sldChg chg="modSp mod">
        <pc:chgData name="Ashish A" userId="2caf52eb-dcd8-449f-894d-301a1dc41db4" providerId="ADAL" clId="{D51E929F-EB28-44C3-A50C-B6D99D5233E3}" dt="2024-11-20T14:50:51.465" v="875" actId="123"/>
        <pc:sldMkLst>
          <pc:docMk/>
          <pc:sldMk cId="702285154" sldId="4754"/>
        </pc:sldMkLst>
        <pc:spChg chg="mod">
          <ac:chgData name="Ashish A" userId="2caf52eb-dcd8-449f-894d-301a1dc41db4" providerId="ADAL" clId="{D51E929F-EB28-44C3-A50C-B6D99D5233E3}" dt="2024-11-20T14:50:51.465" v="875" actId="123"/>
          <ac:spMkLst>
            <pc:docMk/>
            <pc:sldMk cId="702285154" sldId="4754"/>
            <ac:spMk id="2" creationId="{9D916D56-C388-10D1-60A9-65FA54BF9E47}"/>
          </ac:spMkLst>
        </pc:spChg>
      </pc:sldChg>
      <pc:sldChg chg="modSp mod">
        <pc:chgData name="Ashish A" userId="2caf52eb-dcd8-449f-894d-301a1dc41db4" providerId="ADAL" clId="{D51E929F-EB28-44C3-A50C-B6D99D5233E3}" dt="2024-11-20T14:51:11.133" v="876" actId="20577"/>
        <pc:sldMkLst>
          <pc:docMk/>
          <pc:sldMk cId="2632784705" sldId="4755"/>
        </pc:sldMkLst>
        <pc:spChg chg="mod">
          <ac:chgData name="Ashish A" userId="2caf52eb-dcd8-449f-894d-301a1dc41db4" providerId="ADAL" clId="{D51E929F-EB28-44C3-A50C-B6D99D5233E3}" dt="2024-11-20T14:51:11.133" v="876" actId="20577"/>
          <ac:spMkLst>
            <pc:docMk/>
            <pc:sldMk cId="2632784705" sldId="4755"/>
            <ac:spMk id="3" creationId="{47D0B73A-E442-951D-AE32-9886EFEDAD7D}"/>
          </ac:spMkLst>
        </pc:spChg>
      </pc:sldChg>
      <pc:sldChg chg="modSp mod">
        <pc:chgData name="Ashish A" userId="2caf52eb-dcd8-449f-894d-301a1dc41db4" providerId="ADAL" clId="{D51E929F-EB28-44C3-A50C-B6D99D5233E3}" dt="2024-11-20T14:52:17.170" v="881" actId="1037"/>
        <pc:sldMkLst>
          <pc:docMk/>
          <pc:sldMk cId="2518196603" sldId="4756"/>
        </pc:sldMkLst>
        <pc:spChg chg="mod">
          <ac:chgData name="Ashish A" userId="2caf52eb-dcd8-449f-894d-301a1dc41db4" providerId="ADAL" clId="{D51E929F-EB28-44C3-A50C-B6D99D5233E3}" dt="2024-11-20T14:52:17.170" v="881" actId="1037"/>
          <ac:spMkLst>
            <pc:docMk/>
            <pc:sldMk cId="2518196603" sldId="4756"/>
            <ac:spMk id="3" creationId="{C27EF17F-90A4-B092-03F0-FF334E2CB73C}"/>
          </ac:spMkLst>
        </pc:spChg>
        <pc:graphicFrameChg chg="modGraphic">
          <ac:chgData name="Ashish A" userId="2caf52eb-dcd8-449f-894d-301a1dc41db4" providerId="ADAL" clId="{D51E929F-EB28-44C3-A50C-B6D99D5233E3}" dt="2024-11-20T14:52:14.250" v="878" actId="20577"/>
          <ac:graphicFrameMkLst>
            <pc:docMk/>
            <pc:sldMk cId="2518196603" sldId="4756"/>
            <ac:graphicFrameMk id="2" creationId="{EADED032-BE39-3334-650E-6C4ED38C30AA}"/>
          </ac:graphicFrameMkLst>
        </pc:graphicFrameChg>
      </pc:sldChg>
      <pc:sldChg chg="modSp mod">
        <pc:chgData name="Ashish A" userId="2caf52eb-dcd8-449f-894d-301a1dc41db4" providerId="ADAL" clId="{D51E929F-EB28-44C3-A50C-B6D99D5233E3}" dt="2024-11-20T14:54:50.975" v="949" actId="20577"/>
        <pc:sldMkLst>
          <pc:docMk/>
          <pc:sldMk cId="1059650145" sldId="4757"/>
        </pc:sldMkLst>
        <pc:spChg chg="mod">
          <ac:chgData name="Ashish A" userId="2caf52eb-dcd8-449f-894d-301a1dc41db4" providerId="ADAL" clId="{D51E929F-EB28-44C3-A50C-B6D99D5233E3}" dt="2024-11-20T14:54:50.975" v="949" actId="20577"/>
          <ac:spMkLst>
            <pc:docMk/>
            <pc:sldMk cId="1059650145" sldId="4757"/>
            <ac:spMk id="3" creationId="{62C8BBA1-EAC5-0696-A867-FBD2208D37F5}"/>
          </ac:spMkLst>
        </pc:spChg>
      </pc:sldChg>
      <pc:sldChg chg="modSp mod">
        <pc:chgData name="Ashish A" userId="2caf52eb-dcd8-449f-894d-301a1dc41db4" providerId="ADAL" clId="{D51E929F-EB28-44C3-A50C-B6D99D5233E3}" dt="2024-11-20T14:58:58.311" v="1052" actId="403"/>
        <pc:sldMkLst>
          <pc:docMk/>
          <pc:sldMk cId="2935464962" sldId="4759"/>
        </pc:sldMkLst>
        <pc:spChg chg="mod">
          <ac:chgData name="Ashish A" userId="2caf52eb-dcd8-449f-894d-301a1dc41db4" providerId="ADAL" clId="{D51E929F-EB28-44C3-A50C-B6D99D5233E3}" dt="2024-11-20T14:58:58.311" v="1052" actId="403"/>
          <ac:spMkLst>
            <pc:docMk/>
            <pc:sldMk cId="2935464962" sldId="4759"/>
            <ac:spMk id="2" creationId="{A3034516-C390-509E-FA75-0528B55095ED}"/>
          </ac:spMkLst>
        </pc:spChg>
      </pc:sldChg>
      <pc:sldChg chg="addSp delSp modSp mod">
        <pc:chgData name="Ashish A" userId="2caf52eb-dcd8-449f-894d-301a1dc41db4" providerId="ADAL" clId="{D51E929F-EB28-44C3-A50C-B6D99D5233E3}" dt="2024-11-20T14:44:52.389" v="682" actId="20577"/>
        <pc:sldMkLst>
          <pc:docMk/>
          <pc:sldMk cId="2722255878" sldId="4764"/>
        </pc:sldMkLst>
        <pc:spChg chg="add mod">
          <ac:chgData name="Ashish A" userId="2caf52eb-dcd8-449f-894d-301a1dc41db4" providerId="ADAL" clId="{D51E929F-EB28-44C3-A50C-B6D99D5233E3}" dt="2024-11-20T13:42:01.270" v="296" actId="20577"/>
          <ac:spMkLst>
            <pc:docMk/>
            <pc:sldMk cId="2722255878" sldId="4764"/>
            <ac:spMk id="2" creationId="{EFF5BF2E-643B-3F77-86DE-A91B744207DF}"/>
          </ac:spMkLst>
        </pc:spChg>
        <pc:spChg chg="add mod">
          <ac:chgData name="Ashish A" userId="2caf52eb-dcd8-449f-894d-301a1dc41db4" providerId="ADAL" clId="{D51E929F-EB28-44C3-A50C-B6D99D5233E3}" dt="2024-11-20T13:44:02.087" v="483" actId="1076"/>
          <ac:spMkLst>
            <pc:docMk/>
            <pc:sldMk cId="2722255878" sldId="4764"/>
            <ac:spMk id="4" creationId="{F4C79481-08AA-B107-A5A2-415E56F6185B}"/>
          </ac:spMkLst>
        </pc:spChg>
        <pc:spChg chg="mod">
          <ac:chgData name="Ashish A" userId="2caf52eb-dcd8-449f-894d-301a1dc41db4" providerId="ADAL" clId="{D51E929F-EB28-44C3-A50C-B6D99D5233E3}" dt="2024-11-20T13:41:25.835" v="280" actId="20577"/>
          <ac:spMkLst>
            <pc:docMk/>
            <pc:sldMk cId="2722255878" sldId="4764"/>
            <ac:spMk id="5" creationId="{6F14A916-563F-22B2-7FB6-2AC81E251F44}"/>
          </ac:spMkLst>
        </pc:spChg>
        <pc:spChg chg="add mod">
          <ac:chgData name="Ashish A" userId="2caf52eb-dcd8-449f-894d-301a1dc41db4" providerId="ADAL" clId="{D51E929F-EB28-44C3-A50C-B6D99D5233E3}" dt="2024-11-20T13:44:02.087" v="483" actId="1076"/>
          <ac:spMkLst>
            <pc:docMk/>
            <pc:sldMk cId="2722255878" sldId="4764"/>
            <ac:spMk id="7" creationId="{22389B86-95E3-FEE2-65F2-FBE8150E71F5}"/>
          </ac:spMkLst>
        </pc:spChg>
        <pc:spChg chg="add mod">
          <ac:chgData name="Ashish A" userId="2caf52eb-dcd8-449f-894d-301a1dc41db4" providerId="ADAL" clId="{D51E929F-EB28-44C3-A50C-B6D99D5233E3}" dt="2024-11-20T13:44:17.405" v="486" actId="1036"/>
          <ac:spMkLst>
            <pc:docMk/>
            <pc:sldMk cId="2722255878" sldId="4764"/>
            <ac:spMk id="8" creationId="{C32786C8-45E2-4E1D-3877-6E673D1A1E07}"/>
          </ac:spMkLst>
        </pc:spChg>
        <pc:spChg chg="add del mod">
          <ac:chgData name="Ashish A" userId="2caf52eb-dcd8-449f-894d-301a1dc41db4" providerId="ADAL" clId="{D51E929F-EB28-44C3-A50C-B6D99D5233E3}" dt="2024-11-20T14:44:33.500" v="680" actId="478"/>
          <ac:spMkLst>
            <pc:docMk/>
            <pc:sldMk cId="2722255878" sldId="4764"/>
            <ac:spMk id="12" creationId="{6AE4A0EC-C08F-529E-C400-DDA8D32B9F71}"/>
          </ac:spMkLst>
        </pc:spChg>
        <pc:spChg chg="mod">
          <ac:chgData name="Ashish A" userId="2caf52eb-dcd8-449f-894d-301a1dc41db4" providerId="ADAL" clId="{D51E929F-EB28-44C3-A50C-B6D99D5233E3}" dt="2024-11-20T13:41:43.198" v="284"/>
          <ac:spMkLst>
            <pc:docMk/>
            <pc:sldMk cId="2722255878" sldId="4764"/>
            <ac:spMk id="13" creationId="{AAC25056-6C25-184D-725F-CF0909E8068F}"/>
          </ac:spMkLst>
        </pc:spChg>
        <pc:spChg chg="mod">
          <ac:chgData name="Ashish A" userId="2caf52eb-dcd8-449f-894d-301a1dc41db4" providerId="ADAL" clId="{D51E929F-EB28-44C3-A50C-B6D99D5233E3}" dt="2024-11-20T13:45:22.270" v="655" actId="1035"/>
          <ac:spMkLst>
            <pc:docMk/>
            <pc:sldMk cId="2722255878" sldId="4764"/>
            <ac:spMk id="27" creationId="{0F1A2EA5-3834-01A3-42ED-00685A047275}"/>
          </ac:spMkLst>
        </pc:spChg>
        <pc:spChg chg="mod">
          <ac:chgData name="Ashish A" userId="2caf52eb-dcd8-449f-894d-301a1dc41db4" providerId="ADAL" clId="{D51E929F-EB28-44C3-A50C-B6D99D5233E3}" dt="2024-11-20T14:44:52.389" v="682" actId="20577"/>
          <ac:spMkLst>
            <pc:docMk/>
            <pc:sldMk cId="2722255878" sldId="4764"/>
            <ac:spMk id="28" creationId="{8995AF7F-FD40-76D3-0222-35F68524D734}"/>
          </ac:spMkLst>
        </pc:spChg>
        <pc:spChg chg="del">
          <ac:chgData name="Ashish A" userId="2caf52eb-dcd8-449f-894d-301a1dc41db4" providerId="ADAL" clId="{D51E929F-EB28-44C3-A50C-B6D99D5233E3}" dt="2024-11-20T13:41:48.786" v="285" actId="478"/>
          <ac:spMkLst>
            <pc:docMk/>
            <pc:sldMk cId="2722255878" sldId="4764"/>
            <ac:spMk id="30" creationId="{99635EDD-3BB3-DE9E-2D4E-BE525307EA04}"/>
          </ac:spMkLst>
        </pc:spChg>
        <pc:spChg chg="del">
          <ac:chgData name="Ashish A" userId="2caf52eb-dcd8-449f-894d-301a1dc41db4" providerId="ADAL" clId="{D51E929F-EB28-44C3-A50C-B6D99D5233E3}" dt="2024-11-20T13:41:32.064" v="281" actId="478"/>
          <ac:spMkLst>
            <pc:docMk/>
            <pc:sldMk cId="2722255878" sldId="4764"/>
            <ac:spMk id="34" creationId="{F9EAA604-C637-A554-0D44-02BEA1905970}"/>
          </ac:spMkLst>
        </pc:spChg>
        <pc:spChg chg="mod">
          <ac:chgData name="Ashish A" userId="2caf52eb-dcd8-449f-894d-301a1dc41db4" providerId="ADAL" clId="{D51E929F-EB28-44C3-A50C-B6D99D5233E3}" dt="2024-11-20T13:42:20.775" v="349" actId="1037"/>
          <ac:spMkLst>
            <pc:docMk/>
            <pc:sldMk cId="2722255878" sldId="4764"/>
            <ac:spMk id="35" creationId="{AF478DAC-EB24-0EA1-96AD-6F2AB646AD8B}"/>
          </ac:spMkLst>
        </pc:spChg>
        <pc:spChg chg="mod">
          <ac:chgData name="Ashish A" userId="2caf52eb-dcd8-449f-894d-301a1dc41db4" providerId="ADAL" clId="{D51E929F-EB28-44C3-A50C-B6D99D5233E3}" dt="2024-11-20T14:43:15.979" v="665" actId="1035"/>
          <ac:spMkLst>
            <pc:docMk/>
            <pc:sldMk cId="2722255878" sldId="4764"/>
            <ac:spMk id="38" creationId="{02532980-4953-EC94-1C3C-2917C6C9BED3}"/>
          </ac:spMkLst>
        </pc:spChg>
        <pc:spChg chg="del">
          <ac:chgData name="Ashish A" userId="2caf52eb-dcd8-449f-894d-301a1dc41db4" providerId="ADAL" clId="{D51E929F-EB28-44C3-A50C-B6D99D5233E3}" dt="2024-11-20T13:43:58.953" v="481" actId="478"/>
          <ac:spMkLst>
            <pc:docMk/>
            <pc:sldMk cId="2722255878" sldId="4764"/>
            <ac:spMk id="40" creationId="{9CB4553C-6D77-A9B1-0711-D0517EDBD078}"/>
          </ac:spMkLst>
        </pc:spChg>
        <pc:spChg chg="del">
          <ac:chgData name="Ashish A" userId="2caf52eb-dcd8-449f-894d-301a1dc41db4" providerId="ADAL" clId="{D51E929F-EB28-44C3-A50C-B6D99D5233E3}" dt="2024-11-20T13:43:58.953" v="481" actId="478"/>
          <ac:spMkLst>
            <pc:docMk/>
            <pc:sldMk cId="2722255878" sldId="4764"/>
            <ac:spMk id="41" creationId="{A8F702FD-7203-4D63-90C3-831303937A27}"/>
          </ac:spMkLst>
        </pc:spChg>
        <pc:spChg chg="del">
          <ac:chgData name="Ashish A" userId="2caf52eb-dcd8-449f-894d-301a1dc41db4" providerId="ADAL" clId="{D51E929F-EB28-44C3-A50C-B6D99D5233E3}" dt="2024-11-20T13:41:38.073" v="282" actId="478"/>
          <ac:spMkLst>
            <pc:docMk/>
            <pc:sldMk cId="2722255878" sldId="4764"/>
            <ac:spMk id="46" creationId="{05F7387A-67D7-C6BD-56C0-53AE89529DC3}"/>
          </ac:spMkLst>
        </pc:spChg>
        <pc:cxnChg chg="add del mod">
          <ac:chgData name="Ashish A" userId="2caf52eb-dcd8-449f-894d-301a1dc41db4" providerId="ADAL" clId="{D51E929F-EB28-44C3-A50C-B6D99D5233E3}" dt="2024-11-20T14:44:33.500" v="680" actId="478"/>
          <ac:cxnSpMkLst>
            <pc:docMk/>
            <pc:sldMk cId="2722255878" sldId="4764"/>
            <ac:cxnSpMk id="14" creationId="{926322C2-DA50-2E1A-F88E-1EFD2DF5DE39}"/>
          </ac:cxnSpMkLst>
        </pc:cxnChg>
        <pc:cxnChg chg="add del mod">
          <ac:chgData name="Ashish A" userId="2caf52eb-dcd8-449f-894d-301a1dc41db4" providerId="ADAL" clId="{D51E929F-EB28-44C3-A50C-B6D99D5233E3}" dt="2024-11-20T14:44:33.500" v="680" actId="478"/>
          <ac:cxnSpMkLst>
            <pc:docMk/>
            <pc:sldMk cId="2722255878" sldId="4764"/>
            <ac:cxnSpMk id="31" creationId="{4A58DA34-E6D3-DBC7-771B-03CED8DC2160}"/>
          </ac:cxnSpMkLst>
        </pc:cxnChg>
        <pc:cxnChg chg="mod">
          <ac:chgData name="Ashish A" userId="2caf52eb-dcd8-449f-894d-301a1dc41db4" providerId="ADAL" clId="{D51E929F-EB28-44C3-A50C-B6D99D5233E3}" dt="2024-11-20T13:43:52.073" v="480" actId="14100"/>
          <ac:cxnSpMkLst>
            <pc:docMk/>
            <pc:sldMk cId="2722255878" sldId="4764"/>
            <ac:cxnSpMk id="37" creationId="{C931B7D1-E28F-5AC2-9658-94F3701AF617}"/>
          </ac:cxnSpMkLst>
        </pc:cxnChg>
        <pc:cxnChg chg="del mod">
          <ac:chgData name="Ashish A" userId="2caf52eb-dcd8-449f-894d-301a1dc41db4" providerId="ADAL" clId="{D51E929F-EB28-44C3-A50C-B6D99D5233E3}" dt="2024-11-20T14:43:29.980" v="666" actId="478"/>
          <ac:cxnSpMkLst>
            <pc:docMk/>
            <pc:sldMk cId="2722255878" sldId="4764"/>
            <ac:cxnSpMk id="44" creationId="{EC06DC31-6263-EF2F-61C3-F79A4E2FA9FC}"/>
          </ac:cxnSpMkLst>
        </pc:cxnChg>
      </pc:sldChg>
      <pc:sldChg chg="modSp del mod">
        <pc:chgData name="Ashish A" userId="2caf52eb-dcd8-449f-894d-301a1dc41db4" providerId="ADAL" clId="{D51E929F-EB28-44C3-A50C-B6D99D5233E3}" dt="2024-11-20T14:58:34.127" v="1048" actId="47"/>
        <pc:sldMkLst>
          <pc:docMk/>
          <pc:sldMk cId="2119546064" sldId="4765"/>
        </pc:sldMkLst>
        <pc:graphicFrameChg chg="modGraphic">
          <ac:chgData name="Ashish A" userId="2caf52eb-dcd8-449f-894d-301a1dc41db4" providerId="ADAL" clId="{D51E929F-EB28-44C3-A50C-B6D99D5233E3}" dt="2024-11-20T12:58:11.202" v="5" actId="20577"/>
          <ac:graphicFrameMkLst>
            <pc:docMk/>
            <pc:sldMk cId="2119546064" sldId="4765"/>
            <ac:graphicFrameMk id="3" creationId="{62E593F5-78D8-5F03-FE39-4252DBFF0F94}"/>
          </ac:graphicFrameMkLst>
        </pc:graphicFrameChg>
      </pc:sldChg>
    </pc:docChg>
  </pc:docChgLst>
</pc:chgInfo>
</file>

<file path=ppt/comments/modernComment_1294_9618A17B.xml><?xml version="1.0" encoding="utf-8"?>
<p188:cmLst xmlns:a="http://schemas.openxmlformats.org/drawingml/2006/main" xmlns:r="http://schemas.openxmlformats.org/officeDocument/2006/relationships" xmlns:p188="http://schemas.microsoft.com/office/powerpoint/2018/8/main">
  <p188:cm id="{E54258E4-5A1D-40AC-B074-B0E0780D698F}" authorId="{473251EC-924D-4529-E6C4-145A4865FA50}" created="2024-11-06T11:57:19.844">
    <ac:txMkLst xmlns:ac="http://schemas.microsoft.com/office/drawing/2013/main/command">
      <pc:docMk xmlns:pc="http://schemas.microsoft.com/office/powerpoint/2013/main/command"/>
      <pc:sldMk xmlns:pc="http://schemas.microsoft.com/office/powerpoint/2013/main/command" cId="2518196603" sldId="4756"/>
      <ac:spMk id="5" creationId="{165B89DB-8BEB-F164-FFFA-A25AE6DAC39E}"/>
      <ac:txMk cp="20" len="9">
        <ac:context len="30" hash="1511064445"/>
      </ac:txMk>
    </ac:txMkLst>
    <p188:pos x="2003468" y="560055"/>
    <p188:txBody>
      <a:bodyPr/>
      <a:lstStyle/>
      <a:p>
        <a:r>
          <a:rPr lang="en-US"/>
          <a:t>Basis Net worth certificate of PCA</a:t>
        </a:r>
      </a:p>
    </p188:txBody>
  </p188:cm>
</p188:cmLst>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20T10:59:46.310"/>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DA51F-78D4-4B50-A387-6447E4415CF1}" type="datetimeFigureOut">
              <a:rPr lang="en-IN" smtClean="0"/>
              <a:t>19-12-2024</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6F3F9D-B77C-4DAB-B41F-D3FE6A3C345D}" type="slidenum">
              <a:rPr lang="en-IN" smtClean="0"/>
              <a:t>‹#›</a:t>
            </a:fld>
            <a:endParaRPr lang="en-IN" dirty="0"/>
          </a:p>
        </p:txBody>
      </p:sp>
    </p:spTree>
    <p:extLst>
      <p:ext uri="{BB962C8B-B14F-4D97-AF65-F5344CB8AC3E}">
        <p14:creationId xmlns:p14="http://schemas.microsoft.com/office/powerpoint/2010/main" val="3469069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ue Cov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B30E5A-7795-4826-9B75-0559EF967209}"/>
              </a:ext>
            </a:extLst>
          </p:cNvPr>
          <p:cNvSpPr/>
          <p:nvPr/>
        </p:nvSpPr>
        <p:spPr>
          <a:xfrm>
            <a:off x="1" y="5790546"/>
            <a:ext cx="12192000" cy="10674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7"/>
          <p:cNvSpPr>
            <a:spLocks noGrp="1"/>
          </p:cNvSpPr>
          <p:nvPr>
            <p:ph type="title" hasCustomPrompt="1"/>
          </p:nvPr>
        </p:nvSpPr>
        <p:spPr>
          <a:xfrm>
            <a:off x="6718895" y="2412150"/>
            <a:ext cx="4952916" cy="856675"/>
          </a:xfrm>
        </p:spPr>
        <p:txBody>
          <a:bodyPr>
            <a:normAutofit/>
          </a:bodyPr>
          <a:lstStyle>
            <a:lvl1pPr>
              <a:defRPr sz="2600" b="1" baseline="0">
                <a:solidFill>
                  <a:schemeClr val="bg1"/>
                </a:solidFill>
              </a:defRPr>
            </a:lvl1pPr>
          </a:lstStyle>
          <a:p>
            <a:r>
              <a:rPr lang="en-US" dirty="0"/>
              <a:t>Deck Title comes here</a:t>
            </a:r>
          </a:p>
        </p:txBody>
      </p:sp>
      <p:sp>
        <p:nvSpPr>
          <p:cNvPr id="23" name="Text Placeholder 22"/>
          <p:cNvSpPr>
            <a:spLocks noGrp="1"/>
          </p:cNvSpPr>
          <p:nvPr>
            <p:ph type="body" sz="quarter" idx="10" hasCustomPrompt="1"/>
          </p:nvPr>
        </p:nvSpPr>
        <p:spPr>
          <a:xfrm>
            <a:off x="6718895" y="3392424"/>
            <a:ext cx="3721100" cy="618744"/>
          </a:xfrm>
        </p:spPr>
        <p:txBody>
          <a:bodyPr anchor="ctr">
            <a:noAutofit/>
          </a:bodyPr>
          <a:lstStyle>
            <a:lvl1pPr marL="0" indent="0">
              <a:spcAft>
                <a:spcPts val="200"/>
              </a:spcAft>
              <a:buNone/>
              <a:defRPr sz="1600">
                <a:solidFill>
                  <a:schemeClr val="bg1"/>
                </a:solidFill>
              </a:defRPr>
            </a:lvl1pPr>
          </a:lstStyle>
          <a:p>
            <a:pPr lvl="0"/>
            <a:r>
              <a:rPr lang="en-US" dirty="0"/>
              <a:t>01 January 2017</a:t>
            </a:r>
          </a:p>
        </p:txBody>
      </p:sp>
      <p:grpSp>
        <p:nvGrpSpPr>
          <p:cNvPr id="9" name="Group 8">
            <a:extLst>
              <a:ext uri="{FF2B5EF4-FFF2-40B4-BE49-F238E27FC236}">
                <a16:creationId xmlns:a16="http://schemas.microsoft.com/office/drawing/2014/main" id="{E1EFEA94-1627-4BCF-A2ED-70FB49DE58E0}"/>
              </a:ext>
            </a:extLst>
          </p:cNvPr>
          <p:cNvGrpSpPr/>
          <p:nvPr/>
        </p:nvGrpSpPr>
        <p:grpSpPr>
          <a:xfrm>
            <a:off x="92285" y="1191063"/>
            <a:ext cx="6413339" cy="4475874"/>
            <a:chOff x="69213" y="1191063"/>
            <a:chExt cx="4810004" cy="4475874"/>
          </a:xfrm>
        </p:grpSpPr>
        <p:sp>
          <p:nvSpPr>
            <p:cNvPr id="10" name="Freeform: Shape 9">
              <a:extLst>
                <a:ext uri="{FF2B5EF4-FFF2-40B4-BE49-F238E27FC236}">
                  <a16:creationId xmlns:a16="http://schemas.microsoft.com/office/drawing/2014/main" id="{96D2FF15-6C83-4B40-B4D2-CC02324695D6}"/>
                </a:ext>
              </a:extLst>
            </p:cNvPr>
            <p:cNvSpPr/>
            <p:nvPr userDrawn="1"/>
          </p:nvSpPr>
          <p:spPr>
            <a:xfrm>
              <a:off x="69989" y="1193444"/>
              <a:ext cx="4809228" cy="4473493"/>
            </a:xfrm>
            <a:custGeom>
              <a:avLst/>
              <a:gdLst>
                <a:gd name="connsiteX0" fmla="*/ 1191491 w 3505200"/>
                <a:gd name="connsiteY0" fmla="*/ 166254 h 3117272"/>
                <a:gd name="connsiteX1" fmla="*/ 775854 w 3505200"/>
                <a:gd name="connsiteY1" fmla="*/ 1427018 h 3117272"/>
                <a:gd name="connsiteX2" fmla="*/ 0 w 3505200"/>
                <a:gd name="connsiteY2" fmla="*/ 1814945 h 3117272"/>
                <a:gd name="connsiteX3" fmla="*/ 1025236 w 3505200"/>
                <a:gd name="connsiteY3" fmla="*/ 2105891 h 3117272"/>
                <a:gd name="connsiteX4" fmla="*/ 484909 w 3505200"/>
                <a:gd name="connsiteY4" fmla="*/ 2341418 h 3117272"/>
                <a:gd name="connsiteX5" fmla="*/ 180109 w 3505200"/>
                <a:gd name="connsiteY5" fmla="*/ 3117272 h 3117272"/>
                <a:gd name="connsiteX6" fmla="*/ 1399309 w 3505200"/>
                <a:gd name="connsiteY6" fmla="*/ 2230581 h 3117272"/>
                <a:gd name="connsiteX7" fmla="*/ 2646218 w 3505200"/>
                <a:gd name="connsiteY7" fmla="*/ 2618509 h 3117272"/>
                <a:gd name="connsiteX8" fmla="*/ 1510145 w 3505200"/>
                <a:gd name="connsiteY8" fmla="*/ 1787236 h 3117272"/>
                <a:gd name="connsiteX9" fmla="*/ 3505200 w 3505200"/>
                <a:gd name="connsiteY9" fmla="*/ 0 h 3117272"/>
                <a:gd name="connsiteX10" fmla="*/ 1330036 w 3505200"/>
                <a:gd name="connsiteY10" fmla="*/ 1149927 h 3117272"/>
                <a:gd name="connsiteX11" fmla="*/ 1482436 w 3505200"/>
                <a:gd name="connsiteY11" fmla="*/ 886691 h 3117272"/>
                <a:gd name="connsiteX12" fmla="*/ 1191491 w 3505200"/>
                <a:gd name="connsiteY12" fmla="*/ 166254 h 3117272"/>
                <a:gd name="connsiteX0" fmla="*/ 1191491 w 3505200"/>
                <a:gd name="connsiteY0" fmla="*/ 166254 h 3117272"/>
                <a:gd name="connsiteX1" fmla="*/ 775854 w 3505200"/>
                <a:gd name="connsiteY1" fmla="*/ 1427018 h 3117272"/>
                <a:gd name="connsiteX2" fmla="*/ 0 w 3505200"/>
                <a:gd name="connsiteY2" fmla="*/ 1814945 h 3117272"/>
                <a:gd name="connsiteX3" fmla="*/ 1025236 w 3505200"/>
                <a:gd name="connsiteY3" fmla="*/ 2105891 h 3117272"/>
                <a:gd name="connsiteX4" fmla="*/ 484909 w 3505200"/>
                <a:gd name="connsiteY4" fmla="*/ 2341418 h 3117272"/>
                <a:gd name="connsiteX5" fmla="*/ 180109 w 3505200"/>
                <a:gd name="connsiteY5" fmla="*/ 3117272 h 3117272"/>
                <a:gd name="connsiteX6" fmla="*/ 1399309 w 3505200"/>
                <a:gd name="connsiteY6" fmla="*/ 2230581 h 3117272"/>
                <a:gd name="connsiteX7" fmla="*/ 2646218 w 3505200"/>
                <a:gd name="connsiteY7" fmla="*/ 2618509 h 3117272"/>
                <a:gd name="connsiteX8" fmla="*/ 1517108 w 3505200"/>
                <a:gd name="connsiteY8" fmla="*/ 1747639 h 3117272"/>
                <a:gd name="connsiteX9" fmla="*/ 3505200 w 3505200"/>
                <a:gd name="connsiteY9" fmla="*/ 0 h 3117272"/>
                <a:gd name="connsiteX10" fmla="*/ 1330036 w 3505200"/>
                <a:gd name="connsiteY10" fmla="*/ 1149927 h 3117272"/>
                <a:gd name="connsiteX11" fmla="*/ 1482436 w 3505200"/>
                <a:gd name="connsiteY11" fmla="*/ 886691 h 3117272"/>
                <a:gd name="connsiteX12" fmla="*/ 1191491 w 3505200"/>
                <a:gd name="connsiteY12" fmla="*/ 166254 h 3117272"/>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99309 w 3515645"/>
                <a:gd name="connsiteY6" fmla="*/ 2294282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30036 w 3515645"/>
                <a:gd name="connsiteY10" fmla="*/ 1213628 h 3180973"/>
                <a:gd name="connsiteX11" fmla="*/ 1482436 w 3515645"/>
                <a:gd name="connsiteY11" fmla="*/ 950392 h 3180973"/>
                <a:gd name="connsiteX12" fmla="*/ 1191491 w 3515645"/>
                <a:gd name="connsiteY12" fmla="*/ 229955 h 3180973"/>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99309 w 3515645"/>
                <a:gd name="connsiteY6" fmla="*/ 2294282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00443 w 3515645"/>
                <a:gd name="connsiteY10" fmla="*/ 1203298 h 3180973"/>
                <a:gd name="connsiteX11" fmla="*/ 1482436 w 3515645"/>
                <a:gd name="connsiteY11" fmla="*/ 950392 h 3180973"/>
                <a:gd name="connsiteX12" fmla="*/ 1191491 w 3515645"/>
                <a:gd name="connsiteY12" fmla="*/ 229955 h 3180973"/>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99309 w 3515645"/>
                <a:gd name="connsiteY6" fmla="*/ 2294282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00443 w 3515645"/>
                <a:gd name="connsiteY10" fmla="*/ 1203298 h 3180973"/>
                <a:gd name="connsiteX11" fmla="*/ 1498103 w 3515645"/>
                <a:gd name="connsiteY11" fmla="*/ 965887 h 3180973"/>
                <a:gd name="connsiteX12" fmla="*/ 1191491 w 3515645"/>
                <a:gd name="connsiteY12" fmla="*/ 229955 h 3180973"/>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67976 w 3515645"/>
                <a:gd name="connsiteY6" fmla="*/ 2277066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00443 w 3515645"/>
                <a:gd name="connsiteY10" fmla="*/ 1203298 h 3180973"/>
                <a:gd name="connsiteX11" fmla="*/ 1498103 w 3515645"/>
                <a:gd name="connsiteY11" fmla="*/ 965887 h 3180973"/>
                <a:gd name="connsiteX12" fmla="*/ 1191491 w 3515645"/>
                <a:gd name="connsiteY12" fmla="*/ 229955 h 3180973"/>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66235 w 3515645"/>
                <a:gd name="connsiteY6" fmla="*/ 2304612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00443 w 3515645"/>
                <a:gd name="connsiteY10" fmla="*/ 1203298 h 3180973"/>
                <a:gd name="connsiteX11" fmla="*/ 1498103 w 3515645"/>
                <a:gd name="connsiteY11" fmla="*/ 965887 h 3180973"/>
                <a:gd name="connsiteX12" fmla="*/ 1191491 w 3515645"/>
                <a:gd name="connsiteY12" fmla="*/ 229955 h 3180973"/>
                <a:gd name="connsiteX0" fmla="*/ 1191491 w 3515645"/>
                <a:gd name="connsiteY0" fmla="*/ 229955 h 3234344"/>
                <a:gd name="connsiteX1" fmla="*/ 775854 w 3515645"/>
                <a:gd name="connsiteY1" fmla="*/ 1490719 h 3234344"/>
                <a:gd name="connsiteX2" fmla="*/ 0 w 3515645"/>
                <a:gd name="connsiteY2" fmla="*/ 1878646 h 3234344"/>
                <a:gd name="connsiteX3" fmla="*/ 1025236 w 3515645"/>
                <a:gd name="connsiteY3" fmla="*/ 2169592 h 3234344"/>
                <a:gd name="connsiteX4" fmla="*/ 484909 w 3515645"/>
                <a:gd name="connsiteY4" fmla="*/ 2405119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9955 h 3234344"/>
                <a:gd name="connsiteX0" fmla="*/ 1191491 w 3515645"/>
                <a:gd name="connsiteY0" fmla="*/ 229955 h 3234344"/>
                <a:gd name="connsiteX1" fmla="*/ 775854 w 3515645"/>
                <a:gd name="connsiteY1" fmla="*/ 1490719 h 3234344"/>
                <a:gd name="connsiteX2" fmla="*/ 0 w 3515645"/>
                <a:gd name="connsiteY2" fmla="*/ 1878646 h 3234344"/>
                <a:gd name="connsiteX3" fmla="*/ 1025236 w 3515645"/>
                <a:gd name="connsiteY3" fmla="*/ 2169592 h 3234344"/>
                <a:gd name="connsiteX4" fmla="*/ 530168 w 3515645"/>
                <a:gd name="connsiteY4" fmla="*/ 2331088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9955 h 3234344"/>
                <a:gd name="connsiteX0" fmla="*/ 1191491 w 3515645"/>
                <a:gd name="connsiteY0" fmla="*/ 229955 h 3234344"/>
                <a:gd name="connsiteX1" fmla="*/ 775854 w 3515645"/>
                <a:gd name="connsiteY1" fmla="*/ 1490719 h 3234344"/>
                <a:gd name="connsiteX2" fmla="*/ 0 w 3515645"/>
                <a:gd name="connsiteY2" fmla="*/ 1878646 h 3234344"/>
                <a:gd name="connsiteX3" fmla="*/ 1065273 w 3515645"/>
                <a:gd name="connsiteY3" fmla="*/ 2198860 h 3234344"/>
                <a:gd name="connsiteX4" fmla="*/ 530168 w 3515645"/>
                <a:gd name="connsiteY4" fmla="*/ 2331088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9955 h 3234344"/>
                <a:gd name="connsiteX0" fmla="*/ 1191491 w 3515645"/>
                <a:gd name="connsiteY0" fmla="*/ 223069 h 3234344"/>
                <a:gd name="connsiteX1" fmla="*/ 775854 w 3515645"/>
                <a:gd name="connsiteY1" fmla="*/ 1490719 h 3234344"/>
                <a:gd name="connsiteX2" fmla="*/ 0 w 3515645"/>
                <a:gd name="connsiteY2" fmla="*/ 1878646 h 3234344"/>
                <a:gd name="connsiteX3" fmla="*/ 1065273 w 3515645"/>
                <a:gd name="connsiteY3" fmla="*/ 2198860 h 3234344"/>
                <a:gd name="connsiteX4" fmla="*/ 530168 w 3515645"/>
                <a:gd name="connsiteY4" fmla="*/ 2331088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3069 h 3234344"/>
                <a:gd name="connsiteX0" fmla="*/ 1191491 w 3515645"/>
                <a:gd name="connsiteY0" fmla="*/ 223069 h 3234344"/>
                <a:gd name="connsiteX1" fmla="*/ 772372 w 3515645"/>
                <a:gd name="connsiteY1" fmla="*/ 1490719 h 3234344"/>
                <a:gd name="connsiteX2" fmla="*/ 0 w 3515645"/>
                <a:gd name="connsiteY2" fmla="*/ 1878646 h 3234344"/>
                <a:gd name="connsiteX3" fmla="*/ 1065273 w 3515645"/>
                <a:gd name="connsiteY3" fmla="*/ 2198860 h 3234344"/>
                <a:gd name="connsiteX4" fmla="*/ 530168 w 3515645"/>
                <a:gd name="connsiteY4" fmla="*/ 2331088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3069 h 323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15645" h="3234344">
                  <a:moveTo>
                    <a:pt x="1191491" y="223069"/>
                  </a:moveTo>
                  <a:lnTo>
                    <a:pt x="772372" y="1490719"/>
                  </a:lnTo>
                  <a:lnTo>
                    <a:pt x="0" y="1878646"/>
                  </a:lnTo>
                  <a:lnTo>
                    <a:pt x="1065273" y="2198860"/>
                  </a:lnTo>
                  <a:lnTo>
                    <a:pt x="530168" y="2331088"/>
                  </a:lnTo>
                  <a:lnTo>
                    <a:pt x="171405" y="3234344"/>
                  </a:lnTo>
                  <a:lnTo>
                    <a:pt x="1366235" y="2304612"/>
                  </a:lnTo>
                  <a:lnTo>
                    <a:pt x="2646218" y="2682210"/>
                  </a:lnTo>
                  <a:lnTo>
                    <a:pt x="1517108" y="1811340"/>
                  </a:lnTo>
                  <a:lnTo>
                    <a:pt x="3515645" y="0"/>
                  </a:lnTo>
                  <a:lnTo>
                    <a:pt x="1300443" y="1203298"/>
                  </a:lnTo>
                  <a:lnTo>
                    <a:pt x="1498103" y="965887"/>
                  </a:lnTo>
                  <a:lnTo>
                    <a:pt x="1191491" y="223069"/>
                  </a:lnTo>
                  <a:close/>
                </a:path>
              </a:pathLst>
            </a:custGeom>
            <a:solidFill>
              <a:srgbClr val="183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dirty="0"/>
            </a:p>
          </p:txBody>
        </p:sp>
        <p:sp>
          <p:nvSpPr>
            <p:cNvPr id="11" name="Freeform: Shape 10">
              <a:extLst>
                <a:ext uri="{FF2B5EF4-FFF2-40B4-BE49-F238E27FC236}">
                  <a16:creationId xmlns:a16="http://schemas.microsoft.com/office/drawing/2014/main" id="{67E4CF23-4B9B-499B-962C-2CFBF9B9C313}"/>
                </a:ext>
              </a:extLst>
            </p:cNvPr>
            <p:cNvSpPr/>
            <p:nvPr userDrawn="1"/>
          </p:nvSpPr>
          <p:spPr>
            <a:xfrm>
              <a:off x="69213" y="1191063"/>
              <a:ext cx="4809228" cy="2899347"/>
            </a:xfrm>
            <a:custGeom>
              <a:avLst/>
              <a:gdLst>
                <a:gd name="connsiteX0" fmla="*/ 1191491 w 3505200"/>
                <a:gd name="connsiteY0" fmla="*/ 166254 h 3117272"/>
                <a:gd name="connsiteX1" fmla="*/ 775854 w 3505200"/>
                <a:gd name="connsiteY1" fmla="*/ 1427018 h 3117272"/>
                <a:gd name="connsiteX2" fmla="*/ 0 w 3505200"/>
                <a:gd name="connsiteY2" fmla="*/ 1814945 h 3117272"/>
                <a:gd name="connsiteX3" fmla="*/ 1025236 w 3505200"/>
                <a:gd name="connsiteY3" fmla="*/ 2105891 h 3117272"/>
                <a:gd name="connsiteX4" fmla="*/ 484909 w 3505200"/>
                <a:gd name="connsiteY4" fmla="*/ 2341418 h 3117272"/>
                <a:gd name="connsiteX5" fmla="*/ 180109 w 3505200"/>
                <a:gd name="connsiteY5" fmla="*/ 3117272 h 3117272"/>
                <a:gd name="connsiteX6" fmla="*/ 1399309 w 3505200"/>
                <a:gd name="connsiteY6" fmla="*/ 2230581 h 3117272"/>
                <a:gd name="connsiteX7" fmla="*/ 2646218 w 3505200"/>
                <a:gd name="connsiteY7" fmla="*/ 2618509 h 3117272"/>
                <a:gd name="connsiteX8" fmla="*/ 1510145 w 3505200"/>
                <a:gd name="connsiteY8" fmla="*/ 1787236 h 3117272"/>
                <a:gd name="connsiteX9" fmla="*/ 3505200 w 3505200"/>
                <a:gd name="connsiteY9" fmla="*/ 0 h 3117272"/>
                <a:gd name="connsiteX10" fmla="*/ 1330036 w 3505200"/>
                <a:gd name="connsiteY10" fmla="*/ 1149927 h 3117272"/>
                <a:gd name="connsiteX11" fmla="*/ 1482436 w 3505200"/>
                <a:gd name="connsiteY11" fmla="*/ 886691 h 3117272"/>
                <a:gd name="connsiteX12" fmla="*/ 1191491 w 3505200"/>
                <a:gd name="connsiteY12" fmla="*/ 166254 h 3117272"/>
                <a:gd name="connsiteX0" fmla="*/ 1191491 w 3505200"/>
                <a:gd name="connsiteY0" fmla="*/ 166254 h 3117272"/>
                <a:gd name="connsiteX1" fmla="*/ 775854 w 3505200"/>
                <a:gd name="connsiteY1" fmla="*/ 1427018 h 3117272"/>
                <a:gd name="connsiteX2" fmla="*/ 0 w 3505200"/>
                <a:gd name="connsiteY2" fmla="*/ 1814945 h 3117272"/>
                <a:gd name="connsiteX3" fmla="*/ 1025236 w 3505200"/>
                <a:gd name="connsiteY3" fmla="*/ 2105891 h 3117272"/>
                <a:gd name="connsiteX4" fmla="*/ 484909 w 3505200"/>
                <a:gd name="connsiteY4" fmla="*/ 2341418 h 3117272"/>
                <a:gd name="connsiteX5" fmla="*/ 180109 w 3505200"/>
                <a:gd name="connsiteY5" fmla="*/ 3117272 h 3117272"/>
                <a:gd name="connsiteX6" fmla="*/ 1399309 w 3505200"/>
                <a:gd name="connsiteY6" fmla="*/ 2230581 h 3117272"/>
                <a:gd name="connsiteX7" fmla="*/ 2646218 w 3505200"/>
                <a:gd name="connsiteY7" fmla="*/ 2618509 h 3117272"/>
                <a:gd name="connsiteX8" fmla="*/ 1517108 w 3505200"/>
                <a:gd name="connsiteY8" fmla="*/ 1747639 h 3117272"/>
                <a:gd name="connsiteX9" fmla="*/ 3505200 w 3505200"/>
                <a:gd name="connsiteY9" fmla="*/ 0 h 3117272"/>
                <a:gd name="connsiteX10" fmla="*/ 1330036 w 3505200"/>
                <a:gd name="connsiteY10" fmla="*/ 1149927 h 3117272"/>
                <a:gd name="connsiteX11" fmla="*/ 1482436 w 3505200"/>
                <a:gd name="connsiteY11" fmla="*/ 886691 h 3117272"/>
                <a:gd name="connsiteX12" fmla="*/ 1191491 w 3505200"/>
                <a:gd name="connsiteY12" fmla="*/ 166254 h 3117272"/>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99309 w 3515645"/>
                <a:gd name="connsiteY6" fmla="*/ 2294282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30036 w 3515645"/>
                <a:gd name="connsiteY10" fmla="*/ 1213628 h 3180973"/>
                <a:gd name="connsiteX11" fmla="*/ 1482436 w 3515645"/>
                <a:gd name="connsiteY11" fmla="*/ 950392 h 3180973"/>
                <a:gd name="connsiteX12" fmla="*/ 1191491 w 3515645"/>
                <a:gd name="connsiteY12" fmla="*/ 229955 h 3180973"/>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99309 w 3515645"/>
                <a:gd name="connsiteY6" fmla="*/ 2294282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00443 w 3515645"/>
                <a:gd name="connsiteY10" fmla="*/ 1203298 h 3180973"/>
                <a:gd name="connsiteX11" fmla="*/ 1482436 w 3515645"/>
                <a:gd name="connsiteY11" fmla="*/ 950392 h 3180973"/>
                <a:gd name="connsiteX12" fmla="*/ 1191491 w 3515645"/>
                <a:gd name="connsiteY12" fmla="*/ 229955 h 3180973"/>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99309 w 3515645"/>
                <a:gd name="connsiteY6" fmla="*/ 2294282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00443 w 3515645"/>
                <a:gd name="connsiteY10" fmla="*/ 1203298 h 3180973"/>
                <a:gd name="connsiteX11" fmla="*/ 1498103 w 3515645"/>
                <a:gd name="connsiteY11" fmla="*/ 965887 h 3180973"/>
                <a:gd name="connsiteX12" fmla="*/ 1191491 w 3515645"/>
                <a:gd name="connsiteY12" fmla="*/ 229955 h 3180973"/>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67976 w 3515645"/>
                <a:gd name="connsiteY6" fmla="*/ 2277066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00443 w 3515645"/>
                <a:gd name="connsiteY10" fmla="*/ 1203298 h 3180973"/>
                <a:gd name="connsiteX11" fmla="*/ 1498103 w 3515645"/>
                <a:gd name="connsiteY11" fmla="*/ 965887 h 3180973"/>
                <a:gd name="connsiteX12" fmla="*/ 1191491 w 3515645"/>
                <a:gd name="connsiteY12" fmla="*/ 229955 h 3180973"/>
                <a:gd name="connsiteX0" fmla="*/ 1191491 w 3515645"/>
                <a:gd name="connsiteY0" fmla="*/ 229955 h 3180973"/>
                <a:gd name="connsiteX1" fmla="*/ 775854 w 3515645"/>
                <a:gd name="connsiteY1" fmla="*/ 1490719 h 3180973"/>
                <a:gd name="connsiteX2" fmla="*/ 0 w 3515645"/>
                <a:gd name="connsiteY2" fmla="*/ 1878646 h 3180973"/>
                <a:gd name="connsiteX3" fmla="*/ 1025236 w 3515645"/>
                <a:gd name="connsiteY3" fmla="*/ 2169592 h 3180973"/>
                <a:gd name="connsiteX4" fmla="*/ 484909 w 3515645"/>
                <a:gd name="connsiteY4" fmla="*/ 2405119 h 3180973"/>
                <a:gd name="connsiteX5" fmla="*/ 180109 w 3515645"/>
                <a:gd name="connsiteY5" fmla="*/ 3180973 h 3180973"/>
                <a:gd name="connsiteX6" fmla="*/ 1366235 w 3515645"/>
                <a:gd name="connsiteY6" fmla="*/ 2304612 h 3180973"/>
                <a:gd name="connsiteX7" fmla="*/ 2646218 w 3515645"/>
                <a:gd name="connsiteY7" fmla="*/ 2682210 h 3180973"/>
                <a:gd name="connsiteX8" fmla="*/ 1517108 w 3515645"/>
                <a:gd name="connsiteY8" fmla="*/ 1811340 h 3180973"/>
                <a:gd name="connsiteX9" fmla="*/ 3515645 w 3515645"/>
                <a:gd name="connsiteY9" fmla="*/ 0 h 3180973"/>
                <a:gd name="connsiteX10" fmla="*/ 1300443 w 3515645"/>
                <a:gd name="connsiteY10" fmla="*/ 1203298 h 3180973"/>
                <a:gd name="connsiteX11" fmla="*/ 1498103 w 3515645"/>
                <a:gd name="connsiteY11" fmla="*/ 965887 h 3180973"/>
                <a:gd name="connsiteX12" fmla="*/ 1191491 w 3515645"/>
                <a:gd name="connsiteY12" fmla="*/ 229955 h 3180973"/>
                <a:gd name="connsiteX0" fmla="*/ 1191491 w 3515645"/>
                <a:gd name="connsiteY0" fmla="*/ 229955 h 3234344"/>
                <a:gd name="connsiteX1" fmla="*/ 775854 w 3515645"/>
                <a:gd name="connsiteY1" fmla="*/ 1490719 h 3234344"/>
                <a:gd name="connsiteX2" fmla="*/ 0 w 3515645"/>
                <a:gd name="connsiteY2" fmla="*/ 1878646 h 3234344"/>
                <a:gd name="connsiteX3" fmla="*/ 1025236 w 3515645"/>
                <a:gd name="connsiteY3" fmla="*/ 2169592 h 3234344"/>
                <a:gd name="connsiteX4" fmla="*/ 484909 w 3515645"/>
                <a:gd name="connsiteY4" fmla="*/ 2405119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9955 h 3234344"/>
                <a:gd name="connsiteX0" fmla="*/ 1191491 w 3515645"/>
                <a:gd name="connsiteY0" fmla="*/ 229955 h 3234344"/>
                <a:gd name="connsiteX1" fmla="*/ 775854 w 3515645"/>
                <a:gd name="connsiteY1" fmla="*/ 1490719 h 3234344"/>
                <a:gd name="connsiteX2" fmla="*/ 0 w 3515645"/>
                <a:gd name="connsiteY2" fmla="*/ 1878646 h 3234344"/>
                <a:gd name="connsiteX3" fmla="*/ 1025236 w 3515645"/>
                <a:gd name="connsiteY3" fmla="*/ 2169592 h 3234344"/>
                <a:gd name="connsiteX4" fmla="*/ 530168 w 3515645"/>
                <a:gd name="connsiteY4" fmla="*/ 2331088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9955 h 3234344"/>
                <a:gd name="connsiteX0" fmla="*/ 1191491 w 3515645"/>
                <a:gd name="connsiteY0" fmla="*/ 229955 h 3234344"/>
                <a:gd name="connsiteX1" fmla="*/ 775854 w 3515645"/>
                <a:gd name="connsiteY1" fmla="*/ 1490719 h 3234344"/>
                <a:gd name="connsiteX2" fmla="*/ 0 w 3515645"/>
                <a:gd name="connsiteY2" fmla="*/ 1878646 h 3234344"/>
                <a:gd name="connsiteX3" fmla="*/ 1065273 w 3515645"/>
                <a:gd name="connsiteY3" fmla="*/ 2198860 h 3234344"/>
                <a:gd name="connsiteX4" fmla="*/ 530168 w 3515645"/>
                <a:gd name="connsiteY4" fmla="*/ 2331088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9955 h 3234344"/>
                <a:gd name="connsiteX0" fmla="*/ 1191491 w 3515645"/>
                <a:gd name="connsiteY0" fmla="*/ 223069 h 3234344"/>
                <a:gd name="connsiteX1" fmla="*/ 775854 w 3515645"/>
                <a:gd name="connsiteY1" fmla="*/ 1490719 h 3234344"/>
                <a:gd name="connsiteX2" fmla="*/ 0 w 3515645"/>
                <a:gd name="connsiteY2" fmla="*/ 1878646 h 3234344"/>
                <a:gd name="connsiteX3" fmla="*/ 1065273 w 3515645"/>
                <a:gd name="connsiteY3" fmla="*/ 2198860 h 3234344"/>
                <a:gd name="connsiteX4" fmla="*/ 530168 w 3515645"/>
                <a:gd name="connsiteY4" fmla="*/ 2331088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3069 h 3234344"/>
                <a:gd name="connsiteX0" fmla="*/ 1191491 w 3515645"/>
                <a:gd name="connsiteY0" fmla="*/ 223069 h 3234344"/>
                <a:gd name="connsiteX1" fmla="*/ 772372 w 3515645"/>
                <a:gd name="connsiteY1" fmla="*/ 1490719 h 3234344"/>
                <a:gd name="connsiteX2" fmla="*/ 0 w 3515645"/>
                <a:gd name="connsiteY2" fmla="*/ 1878646 h 3234344"/>
                <a:gd name="connsiteX3" fmla="*/ 1065273 w 3515645"/>
                <a:gd name="connsiteY3" fmla="*/ 2198860 h 3234344"/>
                <a:gd name="connsiteX4" fmla="*/ 530168 w 3515645"/>
                <a:gd name="connsiteY4" fmla="*/ 2331088 h 3234344"/>
                <a:gd name="connsiteX5" fmla="*/ 171405 w 3515645"/>
                <a:gd name="connsiteY5" fmla="*/ 3234344 h 3234344"/>
                <a:gd name="connsiteX6" fmla="*/ 1366235 w 3515645"/>
                <a:gd name="connsiteY6" fmla="*/ 2304612 h 3234344"/>
                <a:gd name="connsiteX7" fmla="*/ 2646218 w 3515645"/>
                <a:gd name="connsiteY7" fmla="*/ 2682210 h 3234344"/>
                <a:gd name="connsiteX8" fmla="*/ 1517108 w 3515645"/>
                <a:gd name="connsiteY8" fmla="*/ 1811340 h 3234344"/>
                <a:gd name="connsiteX9" fmla="*/ 3515645 w 3515645"/>
                <a:gd name="connsiteY9" fmla="*/ 0 h 3234344"/>
                <a:gd name="connsiteX10" fmla="*/ 1300443 w 3515645"/>
                <a:gd name="connsiteY10" fmla="*/ 1203298 h 3234344"/>
                <a:gd name="connsiteX11" fmla="*/ 1498103 w 3515645"/>
                <a:gd name="connsiteY11" fmla="*/ 965887 h 3234344"/>
                <a:gd name="connsiteX12" fmla="*/ 1191491 w 3515645"/>
                <a:gd name="connsiteY12" fmla="*/ 223069 h 3234344"/>
                <a:gd name="connsiteX0" fmla="*/ 1191491 w 3515645"/>
                <a:gd name="connsiteY0" fmla="*/ 223069 h 2682210"/>
                <a:gd name="connsiteX1" fmla="*/ 772372 w 3515645"/>
                <a:gd name="connsiteY1" fmla="*/ 1490719 h 2682210"/>
                <a:gd name="connsiteX2" fmla="*/ 0 w 3515645"/>
                <a:gd name="connsiteY2" fmla="*/ 1878646 h 2682210"/>
                <a:gd name="connsiteX3" fmla="*/ 1065273 w 3515645"/>
                <a:gd name="connsiteY3" fmla="*/ 2198860 h 2682210"/>
                <a:gd name="connsiteX4" fmla="*/ 530168 w 3515645"/>
                <a:gd name="connsiteY4" fmla="*/ 2331088 h 2682210"/>
                <a:gd name="connsiteX5" fmla="*/ 1366235 w 3515645"/>
                <a:gd name="connsiteY5" fmla="*/ 2304612 h 2682210"/>
                <a:gd name="connsiteX6" fmla="*/ 2646218 w 3515645"/>
                <a:gd name="connsiteY6" fmla="*/ 2682210 h 2682210"/>
                <a:gd name="connsiteX7" fmla="*/ 1517108 w 3515645"/>
                <a:gd name="connsiteY7" fmla="*/ 1811340 h 2682210"/>
                <a:gd name="connsiteX8" fmla="*/ 3515645 w 3515645"/>
                <a:gd name="connsiteY8" fmla="*/ 0 h 2682210"/>
                <a:gd name="connsiteX9" fmla="*/ 1300443 w 3515645"/>
                <a:gd name="connsiteY9" fmla="*/ 1203298 h 2682210"/>
                <a:gd name="connsiteX10" fmla="*/ 1498103 w 3515645"/>
                <a:gd name="connsiteY10" fmla="*/ 965887 h 2682210"/>
                <a:gd name="connsiteX11" fmla="*/ 1191491 w 3515645"/>
                <a:gd name="connsiteY11" fmla="*/ 223069 h 2682210"/>
                <a:gd name="connsiteX0" fmla="*/ 1191491 w 3515645"/>
                <a:gd name="connsiteY0" fmla="*/ 223069 h 2682210"/>
                <a:gd name="connsiteX1" fmla="*/ 772372 w 3515645"/>
                <a:gd name="connsiteY1" fmla="*/ 1490719 h 2682210"/>
                <a:gd name="connsiteX2" fmla="*/ 0 w 3515645"/>
                <a:gd name="connsiteY2" fmla="*/ 1878646 h 2682210"/>
                <a:gd name="connsiteX3" fmla="*/ 1065273 w 3515645"/>
                <a:gd name="connsiteY3" fmla="*/ 2198860 h 2682210"/>
                <a:gd name="connsiteX4" fmla="*/ 530168 w 3515645"/>
                <a:gd name="connsiteY4" fmla="*/ 2331088 h 2682210"/>
                <a:gd name="connsiteX5" fmla="*/ 2646218 w 3515645"/>
                <a:gd name="connsiteY5" fmla="*/ 2682210 h 2682210"/>
                <a:gd name="connsiteX6" fmla="*/ 1517108 w 3515645"/>
                <a:gd name="connsiteY6" fmla="*/ 1811340 h 2682210"/>
                <a:gd name="connsiteX7" fmla="*/ 3515645 w 3515645"/>
                <a:gd name="connsiteY7" fmla="*/ 0 h 2682210"/>
                <a:gd name="connsiteX8" fmla="*/ 1300443 w 3515645"/>
                <a:gd name="connsiteY8" fmla="*/ 1203298 h 2682210"/>
                <a:gd name="connsiteX9" fmla="*/ 1498103 w 3515645"/>
                <a:gd name="connsiteY9" fmla="*/ 965887 h 2682210"/>
                <a:gd name="connsiteX10" fmla="*/ 1191491 w 3515645"/>
                <a:gd name="connsiteY10" fmla="*/ 223069 h 2682210"/>
                <a:gd name="connsiteX0" fmla="*/ 1191491 w 3515645"/>
                <a:gd name="connsiteY0" fmla="*/ 223069 h 2682210"/>
                <a:gd name="connsiteX1" fmla="*/ 772372 w 3515645"/>
                <a:gd name="connsiteY1" fmla="*/ 1490719 h 2682210"/>
                <a:gd name="connsiteX2" fmla="*/ 0 w 3515645"/>
                <a:gd name="connsiteY2" fmla="*/ 1878646 h 2682210"/>
                <a:gd name="connsiteX3" fmla="*/ 1065273 w 3515645"/>
                <a:gd name="connsiteY3" fmla="*/ 2198860 h 2682210"/>
                <a:gd name="connsiteX4" fmla="*/ 2646218 w 3515645"/>
                <a:gd name="connsiteY4" fmla="*/ 2682210 h 2682210"/>
                <a:gd name="connsiteX5" fmla="*/ 1517108 w 3515645"/>
                <a:gd name="connsiteY5" fmla="*/ 1811340 h 2682210"/>
                <a:gd name="connsiteX6" fmla="*/ 3515645 w 3515645"/>
                <a:gd name="connsiteY6" fmla="*/ 0 h 2682210"/>
                <a:gd name="connsiteX7" fmla="*/ 1300443 w 3515645"/>
                <a:gd name="connsiteY7" fmla="*/ 1203298 h 2682210"/>
                <a:gd name="connsiteX8" fmla="*/ 1498103 w 3515645"/>
                <a:gd name="connsiteY8" fmla="*/ 965887 h 2682210"/>
                <a:gd name="connsiteX9" fmla="*/ 1191491 w 3515645"/>
                <a:gd name="connsiteY9" fmla="*/ 223069 h 2682210"/>
                <a:gd name="connsiteX0" fmla="*/ 1191491 w 3515645"/>
                <a:gd name="connsiteY0" fmla="*/ 223069 h 2198860"/>
                <a:gd name="connsiteX1" fmla="*/ 772372 w 3515645"/>
                <a:gd name="connsiteY1" fmla="*/ 1490719 h 2198860"/>
                <a:gd name="connsiteX2" fmla="*/ 0 w 3515645"/>
                <a:gd name="connsiteY2" fmla="*/ 1878646 h 2198860"/>
                <a:gd name="connsiteX3" fmla="*/ 1065273 w 3515645"/>
                <a:gd name="connsiteY3" fmla="*/ 2198860 h 2198860"/>
                <a:gd name="connsiteX4" fmla="*/ 1517108 w 3515645"/>
                <a:gd name="connsiteY4" fmla="*/ 1811340 h 2198860"/>
                <a:gd name="connsiteX5" fmla="*/ 3515645 w 3515645"/>
                <a:gd name="connsiteY5" fmla="*/ 0 h 2198860"/>
                <a:gd name="connsiteX6" fmla="*/ 1300443 w 3515645"/>
                <a:gd name="connsiteY6" fmla="*/ 1203298 h 2198860"/>
                <a:gd name="connsiteX7" fmla="*/ 1498103 w 3515645"/>
                <a:gd name="connsiteY7" fmla="*/ 965887 h 2198860"/>
                <a:gd name="connsiteX8" fmla="*/ 1191491 w 3515645"/>
                <a:gd name="connsiteY8" fmla="*/ 223069 h 2198860"/>
                <a:gd name="connsiteX0" fmla="*/ 1191491 w 3515645"/>
                <a:gd name="connsiteY0" fmla="*/ 223069 h 1878646"/>
                <a:gd name="connsiteX1" fmla="*/ 772372 w 3515645"/>
                <a:gd name="connsiteY1" fmla="*/ 1490719 h 1878646"/>
                <a:gd name="connsiteX2" fmla="*/ 0 w 3515645"/>
                <a:gd name="connsiteY2" fmla="*/ 1878646 h 1878646"/>
                <a:gd name="connsiteX3" fmla="*/ 1517108 w 3515645"/>
                <a:gd name="connsiteY3" fmla="*/ 1811340 h 1878646"/>
                <a:gd name="connsiteX4" fmla="*/ 3515645 w 3515645"/>
                <a:gd name="connsiteY4" fmla="*/ 0 h 1878646"/>
                <a:gd name="connsiteX5" fmla="*/ 1300443 w 3515645"/>
                <a:gd name="connsiteY5" fmla="*/ 1203298 h 1878646"/>
                <a:gd name="connsiteX6" fmla="*/ 1498103 w 3515645"/>
                <a:gd name="connsiteY6" fmla="*/ 965887 h 1878646"/>
                <a:gd name="connsiteX7" fmla="*/ 1191491 w 3515645"/>
                <a:gd name="connsiteY7" fmla="*/ 223069 h 1878646"/>
                <a:gd name="connsiteX0" fmla="*/ 1191491 w 3515645"/>
                <a:gd name="connsiteY0" fmla="*/ 223069 h 1878646"/>
                <a:gd name="connsiteX1" fmla="*/ 772372 w 3515645"/>
                <a:gd name="connsiteY1" fmla="*/ 1490719 h 1878646"/>
                <a:gd name="connsiteX2" fmla="*/ 0 w 3515645"/>
                <a:gd name="connsiteY2" fmla="*/ 1878646 h 1878646"/>
                <a:gd name="connsiteX3" fmla="*/ 615238 w 3515645"/>
                <a:gd name="connsiteY3" fmla="*/ 1863810 h 1878646"/>
                <a:gd name="connsiteX4" fmla="*/ 3515645 w 3515645"/>
                <a:gd name="connsiteY4" fmla="*/ 0 h 1878646"/>
                <a:gd name="connsiteX5" fmla="*/ 1300443 w 3515645"/>
                <a:gd name="connsiteY5" fmla="*/ 1203298 h 1878646"/>
                <a:gd name="connsiteX6" fmla="*/ 1498103 w 3515645"/>
                <a:gd name="connsiteY6" fmla="*/ 965887 h 1878646"/>
                <a:gd name="connsiteX7" fmla="*/ 1191491 w 3515645"/>
                <a:gd name="connsiteY7" fmla="*/ 223069 h 1878646"/>
                <a:gd name="connsiteX0" fmla="*/ 1191491 w 3515645"/>
                <a:gd name="connsiteY0" fmla="*/ 223069 h 2004986"/>
                <a:gd name="connsiteX1" fmla="*/ 772372 w 3515645"/>
                <a:gd name="connsiteY1" fmla="*/ 1490719 h 2004986"/>
                <a:gd name="connsiteX2" fmla="*/ 0 w 3515645"/>
                <a:gd name="connsiteY2" fmla="*/ 1878646 h 2004986"/>
                <a:gd name="connsiteX3" fmla="*/ 418534 w 3515645"/>
                <a:gd name="connsiteY3" fmla="*/ 2004986 h 2004986"/>
                <a:gd name="connsiteX4" fmla="*/ 3515645 w 3515645"/>
                <a:gd name="connsiteY4" fmla="*/ 0 h 2004986"/>
                <a:gd name="connsiteX5" fmla="*/ 1300443 w 3515645"/>
                <a:gd name="connsiteY5" fmla="*/ 1203298 h 2004986"/>
                <a:gd name="connsiteX6" fmla="*/ 1498103 w 3515645"/>
                <a:gd name="connsiteY6" fmla="*/ 965887 h 2004986"/>
                <a:gd name="connsiteX7" fmla="*/ 1191491 w 3515645"/>
                <a:gd name="connsiteY7" fmla="*/ 223069 h 2004986"/>
                <a:gd name="connsiteX0" fmla="*/ 1191491 w 3515645"/>
                <a:gd name="connsiteY0" fmla="*/ 223069 h 2087625"/>
                <a:gd name="connsiteX1" fmla="*/ 772372 w 3515645"/>
                <a:gd name="connsiteY1" fmla="*/ 1490719 h 2087625"/>
                <a:gd name="connsiteX2" fmla="*/ 0 w 3515645"/>
                <a:gd name="connsiteY2" fmla="*/ 1878646 h 2087625"/>
                <a:gd name="connsiteX3" fmla="*/ 724905 w 3515645"/>
                <a:gd name="connsiteY3" fmla="*/ 2087625 h 2087625"/>
                <a:gd name="connsiteX4" fmla="*/ 3515645 w 3515645"/>
                <a:gd name="connsiteY4" fmla="*/ 0 h 2087625"/>
                <a:gd name="connsiteX5" fmla="*/ 1300443 w 3515645"/>
                <a:gd name="connsiteY5" fmla="*/ 1203298 h 2087625"/>
                <a:gd name="connsiteX6" fmla="*/ 1498103 w 3515645"/>
                <a:gd name="connsiteY6" fmla="*/ 965887 h 2087625"/>
                <a:gd name="connsiteX7" fmla="*/ 1191491 w 3515645"/>
                <a:gd name="connsiteY7" fmla="*/ 223069 h 2087625"/>
                <a:gd name="connsiteX0" fmla="*/ 1191491 w 3515645"/>
                <a:gd name="connsiteY0" fmla="*/ 223069 h 2096233"/>
                <a:gd name="connsiteX1" fmla="*/ 772372 w 3515645"/>
                <a:gd name="connsiteY1" fmla="*/ 1490719 h 2096233"/>
                <a:gd name="connsiteX2" fmla="*/ 0 w 3515645"/>
                <a:gd name="connsiteY2" fmla="*/ 1878646 h 2096233"/>
                <a:gd name="connsiteX3" fmla="*/ 721424 w 3515645"/>
                <a:gd name="connsiteY3" fmla="*/ 2096233 h 2096233"/>
                <a:gd name="connsiteX4" fmla="*/ 3515645 w 3515645"/>
                <a:gd name="connsiteY4" fmla="*/ 0 h 2096233"/>
                <a:gd name="connsiteX5" fmla="*/ 1300443 w 3515645"/>
                <a:gd name="connsiteY5" fmla="*/ 1203298 h 2096233"/>
                <a:gd name="connsiteX6" fmla="*/ 1498103 w 3515645"/>
                <a:gd name="connsiteY6" fmla="*/ 965887 h 2096233"/>
                <a:gd name="connsiteX7" fmla="*/ 1191491 w 3515645"/>
                <a:gd name="connsiteY7" fmla="*/ 223069 h 2096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5645" h="2096233">
                  <a:moveTo>
                    <a:pt x="1191491" y="223069"/>
                  </a:moveTo>
                  <a:lnTo>
                    <a:pt x="772372" y="1490719"/>
                  </a:lnTo>
                  <a:lnTo>
                    <a:pt x="0" y="1878646"/>
                  </a:lnTo>
                  <a:lnTo>
                    <a:pt x="721424" y="2096233"/>
                  </a:lnTo>
                  <a:lnTo>
                    <a:pt x="3515645" y="0"/>
                  </a:lnTo>
                  <a:lnTo>
                    <a:pt x="1300443" y="1203298"/>
                  </a:lnTo>
                  <a:lnTo>
                    <a:pt x="1498103" y="965887"/>
                  </a:lnTo>
                  <a:lnTo>
                    <a:pt x="1191491" y="223069"/>
                  </a:lnTo>
                  <a:close/>
                </a:path>
              </a:pathLst>
            </a:custGeom>
            <a:solidFill>
              <a:srgbClr val="193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dirty="0"/>
            </a:p>
          </p:txBody>
        </p:sp>
      </p:grpSp>
      <p:cxnSp>
        <p:nvCxnSpPr>
          <p:cNvPr id="12" name="Straight Connector 11">
            <a:extLst>
              <a:ext uri="{FF2B5EF4-FFF2-40B4-BE49-F238E27FC236}">
                <a16:creationId xmlns:a16="http://schemas.microsoft.com/office/drawing/2014/main" id="{43777E6A-9312-47C4-B145-1F456ECBD2B2}"/>
              </a:ext>
            </a:extLst>
          </p:cNvPr>
          <p:cNvCxnSpPr/>
          <p:nvPr/>
        </p:nvCxnSpPr>
        <p:spPr>
          <a:xfrm>
            <a:off x="3" y="5762809"/>
            <a:ext cx="12190095" cy="0"/>
          </a:xfrm>
          <a:prstGeom prst="line">
            <a:avLst/>
          </a:prstGeom>
          <a:ln w="47625">
            <a:solidFill>
              <a:srgbClr val="D348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393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ea typeface="Roboto" panose="02000000000000000000" pitchFamily="2"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5893798" y="6356356"/>
            <a:ext cx="404405" cy="365125"/>
          </a:xfrm>
          <a:prstGeom prst="rect">
            <a:avLst/>
          </a:prstGeom>
        </p:spPr>
        <p:txBody>
          <a:bodyPr/>
          <a:lstStyle/>
          <a:p>
            <a:fld id="{379B5135-093B-4CB4-AEB7-C917A1700E8B}" type="slidenum">
              <a:rPr lang="en-IN" smtClean="0"/>
              <a:t>‹#›</a:t>
            </a:fld>
            <a:endParaRPr lang="en-IN" dirty="0"/>
          </a:p>
        </p:txBody>
      </p:sp>
    </p:spTree>
    <p:extLst>
      <p:ext uri="{BB962C8B-B14F-4D97-AF65-F5344CB8AC3E}">
        <p14:creationId xmlns:p14="http://schemas.microsoft.com/office/powerpoint/2010/main" val="3033361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Divider">
    <p:spTree>
      <p:nvGrpSpPr>
        <p:cNvPr id="1" name=""/>
        <p:cNvGrpSpPr/>
        <p:nvPr/>
      </p:nvGrpSpPr>
      <p:grpSpPr>
        <a:xfrm>
          <a:off x="0" y="0"/>
          <a:ext cx="0" cy="0"/>
          <a:chOff x="0" y="0"/>
          <a:chExt cx="0" cy="0"/>
        </a:xfrm>
      </p:grpSpPr>
      <p:sp>
        <p:nvSpPr>
          <p:cNvPr id="11" name="Rectangle 10"/>
          <p:cNvSpPr/>
          <p:nvPr/>
        </p:nvSpPr>
        <p:spPr>
          <a:xfrm>
            <a:off x="0" y="0"/>
            <a:ext cx="12192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0" name="Parallelogram 9"/>
          <p:cNvSpPr/>
          <p:nvPr/>
        </p:nvSpPr>
        <p:spPr>
          <a:xfrm>
            <a:off x="-1" y="2485703"/>
            <a:ext cx="11586756" cy="2556560"/>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lide Number Placeholder 5"/>
          <p:cNvSpPr>
            <a:spLocks noGrp="1"/>
          </p:cNvSpPr>
          <p:nvPr>
            <p:ph type="sldNum" sz="quarter" idx="12"/>
          </p:nvPr>
        </p:nvSpPr>
        <p:spPr>
          <a:xfrm>
            <a:off x="8843555" y="6356356"/>
            <a:ext cx="2743200" cy="365125"/>
          </a:xfrm>
          <a:prstGeom prst="rect">
            <a:avLst/>
          </a:prstGeom>
        </p:spPr>
        <p:txBody>
          <a:bodyPr/>
          <a:lstStyle/>
          <a:p>
            <a:fld id="{353CB433-A6EE-44F1-B9D3-A6E8EE95F9C9}" type="slidenum">
              <a:rPr lang="en-IN" smtClean="0"/>
              <a:t>‹#›</a:t>
            </a:fld>
            <a:endParaRPr lang="en-IN" dirty="0"/>
          </a:p>
        </p:txBody>
      </p:sp>
      <p:sp>
        <p:nvSpPr>
          <p:cNvPr id="3" name="Text Placeholder 2"/>
          <p:cNvSpPr>
            <a:spLocks noGrp="1"/>
          </p:cNvSpPr>
          <p:nvPr>
            <p:ph type="body" idx="1"/>
          </p:nvPr>
        </p:nvSpPr>
        <p:spPr>
          <a:xfrm>
            <a:off x="1052951" y="2984866"/>
            <a:ext cx="10358764" cy="1500187"/>
          </a:xfrm>
        </p:spPr>
        <p:txBody>
          <a:bodyPr anchor="ctr">
            <a:normAutofit/>
          </a:bodyPr>
          <a:lstStyle>
            <a:lvl1pPr marL="0" indent="0">
              <a:buNone/>
              <a:defRPr sz="2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2" name="Parallelogram 11"/>
          <p:cNvSpPr/>
          <p:nvPr/>
        </p:nvSpPr>
        <p:spPr>
          <a:xfrm>
            <a:off x="11586756" y="2485703"/>
            <a:ext cx="605245" cy="2556560"/>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cxnSp>
        <p:nvCxnSpPr>
          <p:cNvPr id="9" name="Straight Connector 8"/>
          <p:cNvCxnSpPr/>
          <p:nvPr/>
        </p:nvCxnSpPr>
        <p:spPr>
          <a:xfrm>
            <a:off x="11573021" y="2476923"/>
            <a:ext cx="0" cy="2602523"/>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315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Divider Plain">
    <p:spTree>
      <p:nvGrpSpPr>
        <p:cNvPr id="1" name=""/>
        <p:cNvGrpSpPr/>
        <p:nvPr/>
      </p:nvGrpSpPr>
      <p:grpSpPr>
        <a:xfrm>
          <a:off x="0" y="0"/>
          <a:ext cx="0" cy="0"/>
          <a:chOff x="0" y="0"/>
          <a:chExt cx="0" cy="0"/>
        </a:xfrm>
      </p:grpSpPr>
      <p:sp>
        <p:nvSpPr>
          <p:cNvPr id="11" name="Rectangle 10"/>
          <p:cNvSpPr/>
          <p:nvPr/>
        </p:nvSpPr>
        <p:spPr>
          <a:xfrm>
            <a:off x="0" y="0"/>
            <a:ext cx="12192000" cy="6858000"/>
          </a:xfrm>
          <a:prstGeom prst="rect">
            <a:avLst/>
          </a:prstGeom>
          <a:solidFill>
            <a:srgbClr val="0B2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0" name="Parallelogram 9"/>
          <p:cNvSpPr/>
          <p:nvPr/>
        </p:nvSpPr>
        <p:spPr>
          <a:xfrm>
            <a:off x="7384872" y="2485703"/>
            <a:ext cx="4201885" cy="2556560"/>
          </a:xfrm>
          <a:prstGeom prst="parallelogram">
            <a:avLst>
              <a:gd name="adj" fmla="val 0"/>
            </a:avLst>
          </a:prstGeom>
          <a:solidFill>
            <a:srgbClr val="DA472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lide Number Placeholder 5"/>
          <p:cNvSpPr>
            <a:spLocks noGrp="1"/>
          </p:cNvSpPr>
          <p:nvPr>
            <p:ph type="sldNum" sz="quarter" idx="12"/>
          </p:nvPr>
        </p:nvSpPr>
        <p:spPr>
          <a:xfrm>
            <a:off x="8843555" y="6356356"/>
            <a:ext cx="2743200" cy="365125"/>
          </a:xfrm>
          <a:prstGeom prst="rect">
            <a:avLst/>
          </a:prstGeom>
        </p:spPr>
        <p:txBody>
          <a:bodyPr/>
          <a:lstStyle/>
          <a:p>
            <a:fld id="{353CB433-A6EE-44F1-B9D3-A6E8EE95F9C9}" type="slidenum">
              <a:rPr lang="en-IN" smtClean="0"/>
              <a:t>‹#›</a:t>
            </a:fld>
            <a:endParaRPr lang="en-IN" dirty="0"/>
          </a:p>
        </p:txBody>
      </p:sp>
      <p:sp>
        <p:nvSpPr>
          <p:cNvPr id="3" name="Text Placeholder 2"/>
          <p:cNvSpPr>
            <a:spLocks noGrp="1"/>
          </p:cNvSpPr>
          <p:nvPr>
            <p:ph type="body" idx="1"/>
          </p:nvPr>
        </p:nvSpPr>
        <p:spPr>
          <a:xfrm>
            <a:off x="7593864" y="2984866"/>
            <a:ext cx="3769080" cy="1500187"/>
          </a:xfrm>
        </p:spPr>
        <p:txBody>
          <a:bodyPr anchor="ctr">
            <a:normAutofit/>
          </a:bodyPr>
          <a:lstStyle>
            <a:lvl1pPr marL="0" indent="0">
              <a:buNone/>
              <a:defRPr sz="2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2" name="Parallelogram 11"/>
          <p:cNvSpPr/>
          <p:nvPr/>
        </p:nvSpPr>
        <p:spPr>
          <a:xfrm>
            <a:off x="11586756" y="2485703"/>
            <a:ext cx="605245" cy="2556560"/>
          </a:xfrm>
          <a:prstGeom prst="parallelogram">
            <a:avLst>
              <a:gd name="adj" fmla="val 0"/>
            </a:avLst>
          </a:prstGeom>
          <a:solidFill>
            <a:srgbClr val="B22F1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cxnSp>
        <p:nvCxnSpPr>
          <p:cNvPr id="9" name="Straight Connector 8"/>
          <p:cNvCxnSpPr/>
          <p:nvPr/>
        </p:nvCxnSpPr>
        <p:spPr>
          <a:xfrm>
            <a:off x="11573021" y="2476923"/>
            <a:ext cx="0" cy="2602523"/>
          </a:xfrm>
          <a:prstGeom prst="line">
            <a:avLst/>
          </a:prstGeom>
          <a:ln w="25400">
            <a:solidFill>
              <a:srgbClr val="1246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7615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two column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9294" y="1238765"/>
            <a:ext cx="4901245" cy="4670719"/>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627223" y="1238765"/>
            <a:ext cx="4959532" cy="4670719"/>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a:xfrm>
            <a:off x="5844903" y="6356356"/>
            <a:ext cx="502195" cy="365125"/>
          </a:xfrm>
          <a:prstGeom prst="rect">
            <a:avLst/>
          </a:prstGeom>
        </p:spPr>
        <p:txBody>
          <a:bodyPr/>
          <a:lstStyle>
            <a:lvl1pPr algn="ctr">
              <a:defRPr/>
            </a:lvl1pPr>
          </a:lstStyle>
          <a:p>
            <a:fld id="{353CB433-A6EE-44F1-B9D3-A6E8EE95F9C9}" type="slidenum">
              <a:rPr lang="en-IN" smtClean="0"/>
              <a:pPr/>
              <a:t>‹#›</a:t>
            </a:fld>
            <a:endParaRPr lang="en-IN" dirty="0"/>
          </a:p>
        </p:txBody>
      </p:sp>
      <p:sp>
        <p:nvSpPr>
          <p:cNvPr id="9" name="Title Placeholder 1"/>
          <p:cNvSpPr>
            <a:spLocks noGrp="1"/>
          </p:cNvSpPr>
          <p:nvPr>
            <p:ph type="title"/>
          </p:nvPr>
        </p:nvSpPr>
        <p:spPr>
          <a:xfrm>
            <a:off x="1029294" y="64785"/>
            <a:ext cx="10557463"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26165867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with picture and content">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025392" y="1288067"/>
            <a:ext cx="4179225" cy="3803651"/>
          </a:xfrm>
        </p:spPr>
        <p:txBody>
          <a:bodyPr anchor="t"/>
          <a:lstStyle>
            <a:lvl1pPr marL="0" indent="0">
              <a:buNone/>
              <a:defRPr sz="16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7" name="Slide Number Placeholder 6"/>
          <p:cNvSpPr>
            <a:spLocks noGrp="1"/>
          </p:cNvSpPr>
          <p:nvPr>
            <p:ph type="sldNum" sz="quarter" idx="12"/>
          </p:nvPr>
        </p:nvSpPr>
        <p:spPr>
          <a:xfrm>
            <a:off x="5821680" y="6356356"/>
            <a:ext cx="548640" cy="365125"/>
          </a:xfrm>
          <a:prstGeom prst="rect">
            <a:avLst/>
          </a:prstGeom>
        </p:spPr>
        <p:txBody>
          <a:bodyPr/>
          <a:lstStyle>
            <a:lvl1pPr algn="ctr">
              <a:defRPr/>
            </a:lvl1pPr>
          </a:lstStyle>
          <a:p>
            <a:fld id="{379B5135-093B-4CB4-AEB7-C917A1700E8B}" type="slidenum">
              <a:rPr lang="en-IN" smtClean="0"/>
              <a:pPr/>
              <a:t>‹#›</a:t>
            </a:fld>
            <a:endParaRPr lang="en-IN" dirty="0"/>
          </a:p>
        </p:txBody>
      </p:sp>
      <p:sp>
        <p:nvSpPr>
          <p:cNvPr id="8" name="Title Placeholder 1"/>
          <p:cNvSpPr>
            <a:spLocks noGrp="1"/>
          </p:cNvSpPr>
          <p:nvPr>
            <p:ph type="title"/>
          </p:nvPr>
        </p:nvSpPr>
        <p:spPr>
          <a:xfrm>
            <a:off x="1029294" y="64785"/>
            <a:ext cx="10557463" cy="856675"/>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2"/>
          <p:cNvSpPr>
            <a:spLocks noGrp="1"/>
          </p:cNvSpPr>
          <p:nvPr>
            <p:ph idx="13"/>
          </p:nvPr>
        </p:nvSpPr>
        <p:spPr>
          <a:xfrm>
            <a:off x="5640832" y="1288067"/>
            <a:ext cx="5949141" cy="3803651"/>
          </a:xfrm>
        </p:spPr>
        <p:txBody>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1142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with table and conten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5844178" y="6356356"/>
            <a:ext cx="503645" cy="365125"/>
          </a:xfrm>
          <a:prstGeom prst="rect">
            <a:avLst/>
          </a:prstGeom>
        </p:spPr>
        <p:txBody>
          <a:bodyPr/>
          <a:lstStyle>
            <a:lvl1pPr algn="ctr">
              <a:defRPr/>
            </a:lvl1pPr>
          </a:lstStyle>
          <a:p>
            <a:fld id="{379B5135-093B-4CB4-AEB7-C917A1700E8B}" type="slidenum">
              <a:rPr lang="en-IN" smtClean="0"/>
              <a:pPr/>
              <a:t>‹#›</a:t>
            </a:fld>
            <a:endParaRPr lang="en-IN" dirty="0"/>
          </a:p>
        </p:txBody>
      </p:sp>
      <p:sp>
        <p:nvSpPr>
          <p:cNvPr id="6" name="Title Placeholder 1"/>
          <p:cNvSpPr>
            <a:spLocks noGrp="1"/>
          </p:cNvSpPr>
          <p:nvPr>
            <p:ph type="title"/>
          </p:nvPr>
        </p:nvSpPr>
        <p:spPr>
          <a:xfrm>
            <a:off x="1029294" y="64785"/>
            <a:ext cx="10557463" cy="856675"/>
          </a:xfrm>
          <a:prstGeom prst="rect">
            <a:avLst/>
          </a:prstGeom>
        </p:spPr>
        <p:txBody>
          <a:bodyPr vert="horz" lIns="91440" tIns="45720" rIns="91440" bIns="45720" rtlCol="0" anchor="ctr">
            <a:normAutofit/>
          </a:bodyPr>
          <a:lstStyle/>
          <a:p>
            <a:r>
              <a:rPr lang="en-US" dirty="0"/>
              <a:t>Click to edit Master title style</a:t>
            </a:r>
          </a:p>
        </p:txBody>
      </p:sp>
      <p:graphicFrame>
        <p:nvGraphicFramePr>
          <p:cNvPr id="3" name="Table 2"/>
          <p:cNvGraphicFramePr>
            <a:graphicFrameLocks noGrp="1"/>
          </p:cNvGraphicFramePr>
          <p:nvPr>
            <p:extLst>
              <p:ext uri="{D42A27DB-BD31-4B8C-83A1-F6EECF244321}">
                <p14:modId xmlns:p14="http://schemas.microsoft.com/office/powerpoint/2010/main" val="1970861385"/>
              </p:ext>
            </p:extLst>
          </p:nvPr>
        </p:nvGraphicFramePr>
        <p:xfrm>
          <a:off x="4264637" y="1276687"/>
          <a:ext cx="7343160" cy="3685352"/>
        </p:xfrm>
        <a:graphic>
          <a:graphicData uri="http://schemas.openxmlformats.org/drawingml/2006/table">
            <a:tbl>
              <a:tblPr firstRow="1" bandRow="1">
                <a:tableStyleId>{5C22544A-7EE6-4342-B048-85BDC9FD1C3A}</a:tableStyleId>
              </a:tblPr>
              <a:tblGrid>
                <a:gridCol w="1468632">
                  <a:extLst>
                    <a:ext uri="{9D8B030D-6E8A-4147-A177-3AD203B41FA5}">
                      <a16:colId xmlns:a16="http://schemas.microsoft.com/office/drawing/2014/main" val="20000"/>
                    </a:ext>
                  </a:extLst>
                </a:gridCol>
                <a:gridCol w="1468632">
                  <a:extLst>
                    <a:ext uri="{9D8B030D-6E8A-4147-A177-3AD203B41FA5}">
                      <a16:colId xmlns:a16="http://schemas.microsoft.com/office/drawing/2014/main" val="20001"/>
                    </a:ext>
                  </a:extLst>
                </a:gridCol>
                <a:gridCol w="1468632">
                  <a:extLst>
                    <a:ext uri="{9D8B030D-6E8A-4147-A177-3AD203B41FA5}">
                      <a16:colId xmlns:a16="http://schemas.microsoft.com/office/drawing/2014/main" val="20002"/>
                    </a:ext>
                  </a:extLst>
                </a:gridCol>
                <a:gridCol w="1468632">
                  <a:extLst>
                    <a:ext uri="{9D8B030D-6E8A-4147-A177-3AD203B41FA5}">
                      <a16:colId xmlns:a16="http://schemas.microsoft.com/office/drawing/2014/main" val="20003"/>
                    </a:ext>
                  </a:extLst>
                </a:gridCol>
                <a:gridCol w="1468632">
                  <a:extLst>
                    <a:ext uri="{9D8B030D-6E8A-4147-A177-3AD203B41FA5}">
                      <a16:colId xmlns:a16="http://schemas.microsoft.com/office/drawing/2014/main" val="20004"/>
                    </a:ext>
                  </a:extLst>
                </a:gridCol>
              </a:tblGrid>
              <a:tr h="335032">
                <a:tc>
                  <a:txBody>
                    <a:bodyPr/>
                    <a:lstStyle/>
                    <a:p>
                      <a:pPr algn="ctr"/>
                      <a:r>
                        <a:rPr lang="en-US" sz="1200" b="1" dirty="0">
                          <a:latin typeface="Arial" charset="0"/>
                          <a:ea typeface="Arial" charset="0"/>
                          <a:cs typeface="Arial" charset="0"/>
                        </a:rPr>
                        <a:t>Heading</a:t>
                      </a:r>
                      <a:r>
                        <a:rPr lang="en-US" sz="1200" b="1" baseline="0" dirty="0">
                          <a:latin typeface="Arial" charset="0"/>
                          <a:ea typeface="Arial" charset="0"/>
                          <a:cs typeface="Arial" charset="0"/>
                        </a:rPr>
                        <a:t> 1</a:t>
                      </a:r>
                      <a:endParaRPr lang="en-US" sz="1200" b="1" dirty="0">
                        <a:latin typeface="Arial" charset="0"/>
                        <a:ea typeface="Arial" charset="0"/>
                        <a:cs typeface="Arial" charset="0"/>
                      </a:endParaRPr>
                    </a:p>
                  </a:txBody>
                  <a:tcPr marL="110148" marR="110148"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Arial" charset="0"/>
                          <a:ea typeface="Arial" charset="0"/>
                          <a:cs typeface="Arial" charset="0"/>
                        </a:rPr>
                        <a:t>Heading</a:t>
                      </a:r>
                      <a:r>
                        <a:rPr lang="en-US" sz="1200" b="1" baseline="0" dirty="0">
                          <a:latin typeface="Arial" charset="0"/>
                          <a:ea typeface="Arial" charset="0"/>
                          <a:cs typeface="Arial" charset="0"/>
                        </a:rPr>
                        <a:t> 2</a:t>
                      </a:r>
                      <a:endParaRPr lang="en-US" sz="1200" b="1" dirty="0">
                        <a:latin typeface="Arial" charset="0"/>
                        <a:ea typeface="Arial" charset="0"/>
                        <a:cs typeface="Arial" charset="0"/>
                      </a:endParaRPr>
                    </a:p>
                  </a:txBody>
                  <a:tcPr marL="110148" marR="110148"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3</a:t>
                      </a:r>
                      <a:endParaRPr lang="en-US" sz="1200" b="1" dirty="0">
                        <a:latin typeface="Arial" charset="0"/>
                        <a:ea typeface="Arial" charset="0"/>
                        <a:cs typeface="Arial" charset="0"/>
                      </a:endParaRPr>
                    </a:p>
                  </a:txBody>
                  <a:tcPr marL="110148" marR="110148"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4</a:t>
                      </a:r>
                      <a:endParaRPr lang="en-US" sz="1200" b="1" dirty="0">
                        <a:latin typeface="Arial" charset="0"/>
                        <a:ea typeface="Arial" charset="0"/>
                        <a:cs typeface="Arial" charset="0"/>
                      </a:endParaRPr>
                    </a:p>
                  </a:txBody>
                  <a:tcPr marL="110148" marR="110148" marT="41305" marB="41305" anchor="ctr">
                    <a:solidFill>
                      <a:srgbClr val="B22F1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charset="0"/>
                          <a:ea typeface="Arial" charset="0"/>
                          <a:cs typeface="Arial" charset="0"/>
                        </a:rPr>
                        <a:t>Heading 5</a:t>
                      </a:r>
                      <a:endParaRPr lang="en-US" sz="1200" b="1" dirty="0">
                        <a:latin typeface="Arial" charset="0"/>
                        <a:ea typeface="Arial" charset="0"/>
                        <a:cs typeface="Arial" charset="0"/>
                      </a:endParaRPr>
                    </a:p>
                  </a:txBody>
                  <a:tcPr marL="110148" marR="110148" marT="41305" marB="41305" anchor="ctr">
                    <a:solidFill>
                      <a:srgbClr val="B22F16"/>
                    </a:solidFill>
                  </a:tcPr>
                </a:tc>
                <a:extLst>
                  <a:ext uri="{0D108BD9-81ED-4DB2-BD59-A6C34878D82A}">
                    <a16:rowId xmlns:a16="http://schemas.microsoft.com/office/drawing/2014/main" val="10000"/>
                  </a:ext>
                </a:extLst>
              </a:tr>
              <a:tr h="335032">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extLst>
                  <a:ext uri="{0D108BD9-81ED-4DB2-BD59-A6C34878D82A}">
                    <a16:rowId xmlns:a16="http://schemas.microsoft.com/office/drawing/2014/main" val="10001"/>
                  </a:ext>
                </a:extLst>
              </a:tr>
              <a:tr h="3350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extLst>
                  <a:ext uri="{0D108BD9-81ED-4DB2-BD59-A6C34878D82A}">
                    <a16:rowId xmlns:a16="http://schemas.microsoft.com/office/drawing/2014/main" val="10002"/>
                  </a:ext>
                </a:extLst>
              </a:tr>
              <a:tr h="335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extLst>
                  <a:ext uri="{0D108BD9-81ED-4DB2-BD59-A6C34878D82A}">
                    <a16:rowId xmlns:a16="http://schemas.microsoft.com/office/drawing/2014/main" val="10003"/>
                  </a:ext>
                </a:extLst>
              </a:tr>
              <a:tr h="335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extLst>
                  <a:ext uri="{0D108BD9-81ED-4DB2-BD59-A6C34878D82A}">
                    <a16:rowId xmlns:a16="http://schemas.microsoft.com/office/drawing/2014/main" val="10004"/>
                  </a:ext>
                </a:extLst>
              </a:tr>
              <a:tr h="335032">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extLst>
                  <a:ext uri="{0D108BD9-81ED-4DB2-BD59-A6C34878D82A}">
                    <a16:rowId xmlns:a16="http://schemas.microsoft.com/office/drawing/2014/main" val="10005"/>
                  </a:ext>
                </a:extLst>
              </a:tr>
              <a:tr h="335032">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extLst>
                  <a:ext uri="{0D108BD9-81ED-4DB2-BD59-A6C34878D82A}">
                    <a16:rowId xmlns:a16="http://schemas.microsoft.com/office/drawing/2014/main" val="10006"/>
                  </a:ext>
                </a:extLst>
              </a:tr>
              <a:tr h="335032">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extLst>
                  <a:ext uri="{0D108BD9-81ED-4DB2-BD59-A6C34878D82A}">
                    <a16:rowId xmlns:a16="http://schemas.microsoft.com/office/drawing/2014/main" val="10007"/>
                  </a:ext>
                </a:extLst>
              </a:tr>
              <a:tr h="335032">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a:t>
                      </a:r>
                      <a:r>
                        <a:rPr lang="en-US" sz="1200" baseline="0" dirty="0">
                          <a:latin typeface="Arial" charset="0"/>
                          <a:ea typeface="Arial" charset="0"/>
                          <a:cs typeface="Arial" charset="0"/>
                        </a:rPr>
                        <a:t> here</a:t>
                      </a:r>
                      <a:endParaRPr lang="en-US" sz="1200" dirty="0">
                        <a:latin typeface="Arial" charset="0"/>
                        <a:ea typeface="Arial" charset="0"/>
                        <a:cs typeface="Arial" charset="0"/>
                      </a:endParaRP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extLst>
                  <a:ext uri="{0D108BD9-81ED-4DB2-BD59-A6C34878D82A}">
                    <a16:rowId xmlns:a16="http://schemas.microsoft.com/office/drawing/2014/main" val="10008"/>
                  </a:ext>
                </a:extLst>
              </a:tr>
              <a:tr h="335032">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a:t>
                      </a:r>
                      <a:r>
                        <a:rPr lang="en-US" sz="1200" baseline="0" dirty="0">
                          <a:latin typeface="Arial" charset="0"/>
                          <a:ea typeface="Arial" charset="0"/>
                          <a:cs typeface="Arial" charset="0"/>
                        </a:rPr>
                        <a:t> here</a:t>
                      </a:r>
                      <a:endParaRPr lang="en-US" sz="1200" dirty="0">
                        <a:latin typeface="Arial" charset="0"/>
                        <a:ea typeface="Arial" charset="0"/>
                        <a:cs typeface="Arial" charset="0"/>
                      </a:endParaRP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25098"/>
                      </a:srgbClr>
                    </a:solidFill>
                  </a:tcPr>
                </a:tc>
                <a:extLst>
                  <a:ext uri="{0D108BD9-81ED-4DB2-BD59-A6C34878D82A}">
                    <a16:rowId xmlns:a16="http://schemas.microsoft.com/office/drawing/2014/main" val="10009"/>
                  </a:ext>
                </a:extLst>
              </a:tr>
              <a:tr h="335032">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tc>
                  <a:txBody>
                    <a:bodyPr/>
                    <a:lstStyle/>
                    <a:p>
                      <a:pPr algn="ctr"/>
                      <a:r>
                        <a:rPr lang="en-US" sz="1200" dirty="0">
                          <a:latin typeface="Arial" charset="0"/>
                          <a:ea typeface="Arial" charset="0"/>
                          <a:cs typeface="Arial" charset="0"/>
                        </a:rPr>
                        <a:t>Text here</a:t>
                      </a:r>
                    </a:p>
                  </a:txBody>
                  <a:tcPr marL="110148" marR="110148" marT="41305" marB="41305" anchor="ctr">
                    <a:solidFill>
                      <a:srgbClr val="B22F16">
                        <a:alpha val="50196"/>
                      </a:srgbClr>
                    </a:solidFill>
                  </a:tcPr>
                </a:tc>
                <a:extLst>
                  <a:ext uri="{0D108BD9-81ED-4DB2-BD59-A6C34878D82A}">
                    <a16:rowId xmlns:a16="http://schemas.microsoft.com/office/drawing/2014/main" val="10010"/>
                  </a:ext>
                </a:extLst>
              </a:tr>
            </a:tbl>
          </a:graphicData>
        </a:graphic>
      </p:graphicFrame>
      <p:sp>
        <p:nvSpPr>
          <p:cNvPr id="8" name="Text Placeholder 2"/>
          <p:cNvSpPr>
            <a:spLocks noGrp="1"/>
          </p:cNvSpPr>
          <p:nvPr>
            <p:ph idx="1" hasCustomPrompt="1"/>
          </p:nvPr>
        </p:nvSpPr>
        <p:spPr>
          <a:xfrm>
            <a:off x="978781" y="1276691"/>
            <a:ext cx="3097355" cy="4833591"/>
          </a:xfrm>
          <a:prstGeom prst="rect">
            <a:avLst/>
          </a:prstGeom>
        </p:spPr>
        <p:txBody>
          <a:bodyPr vert="horz" lIns="91440" tIns="45720" rIns="91440" bIns="45720" rtlCol="0">
            <a:noAutofit/>
          </a:bodyPr>
          <a:lstStyle>
            <a:lvl1pPr marL="0" indent="0">
              <a:buNone/>
              <a:defRPr sz="1600"/>
            </a:lvl1pPr>
          </a:lstStyle>
          <a:p>
            <a:pPr lvl="0"/>
            <a:r>
              <a:rPr lang="en-US" dirty="0"/>
              <a:t>Text to come here</a:t>
            </a:r>
          </a:p>
        </p:txBody>
      </p:sp>
    </p:spTree>
    <p:extLst>
      <p:ext uri="{BB962C8B-B14F-4D97-AF65-F5344CB8AC3E}">
        <p14:creationId xmlns:p14="http://schemas.microsoft.com/office/powerpoint/2010/main" val="1352232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N"/>
          </a:p>
        </p:txBody>
      </p:sp>
      <p:sp>
        <p:nvSpPr>
          <p:cNvPr id="6" name="Slide Number Placeholder 5">
            <a:extLst>
              <a:ext uri="{FF2B5EF4-FFF2-40B4-BE49-F238E27FC236}">
                <a16:creationId xmlns:a16="http://schemas.microsoft.com/office/drawing/2014/main" id="{84EBC0A9-EED0-4FDB-8EB0-ED9D00877BC1}"/>
              </a:ext>
            </a:extLst>
          </p:cNvPr>
          <p:cNvSpPr>
            <a:spLocks noGrp="1"/>
          </p:cNvSpPr>
          <p:nvPr>
            <p:ph type="sldNum" sz="quarter" idx="12"/>
          </p:nvPr>
        </p:nvSpPr>
        <p:spPr>
          <a:xfrm>
            <a:off x="8843555" y="6356356"/>
            <a:ext cx="2743200" cy="365125"/>
          </a:xfrm>
          <a:prstGeom prst="rect">
            <a:avLst/>
          </a:prstGeom>
        </p:spPr>
        <p:txBody>
          <a:bodyPr/>
          <a:lstStyle>
            <a:lvl1pPr>
              <a:defRPr/>
            </a:lvl1pPr>
          </a:lstStyle>
          <a:p>
            <a:fld id="{379B5135-093B-4CB4-AEB7-C917A1700E8B}" type="slidenum">
              <a:rPr lang="en-IN" smtClean="0"/>
              <a:t>‹#›</a:t>
            </a:fld>
            <a:endParaRPr lang="en-IN" dirty="0"/>
          </a:p>
        </p:txBody>
      </p:sp>
    </p:spTree>
    <p:extLst>
      <p:ext uri="{BB962C8B-B14F-4D97-AF65-F5344CB8AC3E}">
        <p14:creationId xmlns:p14="http://schemas.microsoft.com/office/powerpoint/2010/main" val="1665053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ection Slide - Our Story">
    <p:spTree>
      <p:nvGrpSpPr>
        <p:cNvPr id="1" name=""/>
        <p:cNvGrpSpPr/>
        <p:nvPr/>
      </p:nvGrpSpPr>
      <p:grpSpPr>
        <a:xfrm>
          <a:off x="0" y="0"/>
          <a:ext cx="0" cy="0"/>
          <a:chOff x="0" y="0"/>
          <a:chExt cx="0" cy="0"/>
        </a:xfrm>
      </p:grpSpPr>
      <p:sp>
        <p:nvSpPr>
          <p:cNvPr id="8" name="Footer Placeholder 4"/>
          <p:cNvSpPr>
            <a:spLocks noGrp="1"/>
          </p:cNvSpPr>
          <p:nvPr>
            <p:ph type="ftr" sz="quarter" idx="3"/>
          </p:nvPr>
        </p:nvSpPr>
        <p:spPr>
          <a:xfrm>
            <a:off x="4512903" y="6356357"/>
            <a:ext cx="7078655" cy="365125"/>
          </a:xfrm>
          <a:prstGeom prst="rect">
            <a:avLst/>
          </a:prstGeom>
        </p:spPr>
        <p:txBody>
          <a:bodyPr vert="horz" lIns="91440" tIns="45720" rIns="91440" bIns="45720" rtlCol="0" anchor="ctr"/>
          <a:lstStyle>
            <a:lvl1pPr algn="l">
              <a:defRPr sz="1100">
                <a:solidFill>
                  <a:schemeClr val="bg1">
                    <a:lumMod val="65000"/>
                  </a:schemeClr>
                </a:solidFill>
              </a:defRPr>
            </a:lvl1pPr>
          </a:lstStyle>
          <a:p>
            <a:endParaRPr lang="en-IN" dirty="0"/>
          </a:p>
        </p:txBody>
      </p:sp>
    </p:spTree>
    <p:extLst>
      <p:ext uri="{BB962C8B-B14F-4D97-AF65-F5344CB8AC3E}">
        <p14:creationId xmlns:p14="http://schemas.microsoft.com/office/powerpoint/2010/main" val="287303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78779" y="1276691"/>
            <a:ext cx="10611196" cy="4833591"/>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5869985" y="6356356"/>
            <a:ext cx="452030" cy="365125"/>
          </a:xfrm>
          <a:prstGeom prst="rect">
            <a:avLst/>
          </a:prstGeom>
        </p:spPr>
        <p:txBody>
          <a:bodyPr vert="horz" lIns="91440" tIns="45720" rIns="91440" bIns="45720" rtlCol="0" anchor="ctr"/>
          <a:lstStyle>
            <a:lvl1pPr algn="r">
              <a:defRPr sz="1200">
                <a:solidFill>
                  <a:schemeClr val="tx1">
                    <a:tint val="75000"/>
                    <a:alpha val="99000"/>
                  </a:schemeClr>
                </a:solidFill>
              </a:defRPr>
            </a:lvl1pPr>
          </a:lstStyle>
          <a:p>
            <a:fld id="{379B5135-093B-4CB4-AEB7-C917A1700E8B}" type="slidenum">
              <a:rPr lang="en-IN" smtClean="0"/>
              <a:t>‹#›</a:t>
            </a:fld>
            <a:endParaRPr lang="en-IN" dirty="0"/>
          </a:p>
        </p:txBody>
      </p:sp>
      <p:cxnSp>
        <p:nvCxnSpPr>
          <p:cNvPr id="8" name="Straight Connector 7"/>
          <p:cNvCxnSpPr/>
          <p:nvPr/>
        </p:nvCxnSpPr>
        <p:spPr>
          <a:xfrm>
            <a:off x="979713" y="6234902"/>
            <a:ext cx="10607040" cy="0"/>
          </a:xfrm>
          <a:prstGeom prst="line">
            <a:avLst/>
          </a:prstGeom>
          <a:ln>
            <a:solidFill>
              <a:srgbClr val="B22F16"/>
            </a:solidFill>
          </a:ln>
        </p:spPr>
        <p:style>
          <a:lnRef idx="1">
            <a:schemeClr val="accent1"/>
          </a:lnRef>
          <a:fillRef idx="0">
            <a:schemeClr val="accent1"/>
          </a:fillRef>
          <a:effectRef idx="0">
            <a:schemeClr val="accent1"/>
          </a:effectRef>
          <a:fontRef idx="minor">
            <a:schemeClr val="tx1"/>
          </a:fontRef>
        </p:style>
      </p:cxnSp>
      <p:sp>
        <p:nvSpPr>
          <p:cNvPr id="11" name="Parallelogram 10"/>
          <p:cNvSpPr/>
          <p:nvPr/>
        </p:nvSpPr>
        <p:spPr>
          <a:xfrm>
            <a:off x="979717" y="1000365"/>
            <a:ext cx="10607041" cy="45719"/>
          </a:xfrm>
          <a:prstGeom prst="parallelogram">
            <a:avLst>
              <a:gd name="adj" fmla="val 0"/>
            </a:avLst>
          </a:prstGeom>
          <a:solidFill>
            <a:srgbClr val="DA47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Placeholder 1"/>
          <p:cNvSpPr>
            <a:spLocks noGrp="1"/>
          </p:cNvSpPr>
          <p:nvPr>
            <p:ph type="title"/>
          </p:nvPr>
        </p:nvSpPr>
        <p:spPr>
          <a:xfrm>
            <a:off x="1029292" y="64785"/>
            <a:ext cx="10557461" cy="856675"/>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1369294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4" r:id="rId8"/>
    <p:sldLayoutId id="2147483675" r:id="rId9"/>
  </p:sldLayoutIdLst>
  <p:txStyles>
    <p:titleStyle>
      <a:lvl1pPr algn="l" defTabSz="914400" rtl="0" eaLnBrk="1" latinLnBrk="0" hangingPunct="1">
        <a:lnSpc>
          <a:spcPct val="90000"/>
        </a:lnSpc>
        <a:spcBef>
          <a:spcPct val="0"/>
        </a:spcBef>
        <a:buNone/>
        <a:defRPr sz="3200" kern="1200">
          <a:solidFill>
            <a:srgbClr val="C00000"/>
          </a:solidFill>
          <a:latin typeface="Roboto" panose="02000000000000000000" pitchFamily="2" charset="0"/>
          <a:ea typeface="Roboto" panose="02000000000000000000" pitchFamily="2" charset="0"/>
          <a:cs typeface="Arial" panose="020B0604020202020204" pitchFamily="34" charset="0"/>
        </a:defRPr>
      </a:lvl1pPr>
    </p:titleStyle>
    <p:bodyStyle>
      <a:lvl1pPr marL="231775" indent="-231775" algn="l" defTabSz="914400" rtl="0" eaLnBrk="1" latinLnBrk="0" hangingPunct="1">
        <a:lnSpc>
          <a:spcPct val="100000"/>
        </a:lnSpc>
        <a:spcBef>
          <a:spcPts val="0"/>
        </a:spcBef>
        <a:spcAft>
          <a:spcPts val="800"/>
        </a:spcAft>
        <a:buSzPct val="120000"/>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2250" algn="l" defTabSz="914400" rtl="0" eaLnBrk="1" latinLnBrk="0" hangingPunct="1">
        <a:lnSpc>
          <a:spcPct val="100000"/>
        </a:lnSpc>
        <a:spcBef>
          <a:spcPts val="500"/>
        </a:spcBef>
        <a:spcAft>
          <a:spcPts val="800"/>
        </a:spcAft>
        <a:buFont typeface="AppleSymbols" charset="0"/>
        <a:buChar char="⎼"/>
        <a:defRPr sz="1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800"/>
        </a:spcAft>
        <a:buFont typeface="Courier New" charset="0"/>
        <a:buChar char="o"/>
        <a:defRPr sz="1600" kern="1200">
          <a:solidFill>
            <a:schemeClr val="tx1"/>
          </a:solidFill>
          <a:latin typeface="Arial" panose="020B0604020202020204" pitchFamily="34" charset="0"/>
          <a:ea typeface="+mn-ea"/>
          <a:cs typeface="Arial" panose="020B0604020202020204" pitchFamily="34" charset="0"/>
        </a:defRPr>
      </a:lvl3pPr>
      <a:lvl4pPr marL="1600200" indent="-222250" algn="l" defTabSz="914400" rtl="0" eaLnBrk="1" latinLnBrk="0" hangingPunct="1">
        <a:lnSpc>
          <a:spcPct val="100000"/>
        </a:lnSpc>
        <a:spcBef>
          <a:spcPts val="500"/>
        </a:spcBef>
        <a:spcAft>
          <a:spcPts val="800"/>
        </a:spcAft>
        <a:buFont typeface="Arial"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70000" algn="l" defTabSz="914400" rtl="0" eaLnBrk="1" latinLnBrk="0" hangingPunct="1">
        <a:lnSpc>
          <a:spcPct val="100000"/>
        </a:lnSpc>
        <a:spcBef>
          <a:spcPts val="500"/>
        </a:spcBef>
        <a:spcAft>
          <a:spcPts val="800"/>
        </a:spcAft>
        <a:buFont typeface="Wingdings"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microsoft.com/office/2018/10/relationships/comments" Target="../comments/modernComment_1294_9618A17B.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solidFill>
                  <a:srgbClr val="B22F16"/>
                </a:solidFill>
              </a:rPr>
              <a:t>Current structure</a:t>
            </a:r>
            <a:endParaRPr lang="en-US" dirty="0"/>
          </a:p>
        </p:txBody>
      </p:sp>
      <p:sp>
        <p:nvSpPr>
          <p:cNvPr id="9" name="Slide Number Placeholder 5"/>
          <p:cNvSpPr>
            <a:spLocks noGrp="1"/>
          </p:cNvSpPr>
          <p:nvPr>
            <p:ph type="sldNum" sz="quarter" idx="12"/>
          </p:nvPr>
        </p:nvSpPr>
        <p:spPr/>
        <p:txBody>
          <a:bodyPr/>
          <a:lstStyle/>
          <a:p>
            <a:fld id="{353CB433-A6EE-44F1-B9D3-A6E8EE95F9C9}" type="slidenum">
              <a:rPr lang="en-IN" smtClean="0"/>
              <a:t>1</a:t>
            </a:fld>
            <a:endParaRPr lang="en-IN" dirty="0"/>
          </a:p>
        </p:txBody>
      </p:sp>
      <p:sp>
        <p:nvSpPr>
          <p:cNvPr id="37" name="Rectangle 36">
            <a:extLst>
              <a:ext uri="{FF2B5EF4-FFF2-40B4-BE49-F238E27FC236}">
                <a16:creationId xmlns:a16="http://schemas.microsoft.com/office/drawing/2014/main" id="{64C2CF57-F15F-1E78-DE2E-35D13FD7E8CE}"/>
              </a:ext>
            </a:extLst>
          </p:cNvPr>
          <p:cNvSpPr/>
          <p:nvPr/>
        </p:nvSpPr>
        <p:spPr>
          <a:xfrm>
            <a:off x="4273157" y="3093849"/>
            <a:ext cx="1557258" cy="508845"/>
          </a:xfrm>
          <a:prstGeom prst="rect">
            <a:avLst/>
          </a:prstGeom>
          <a:ln w="25400">
            <a:solidFill>
              <a:srgbClr val="C00000"/>
            </a:solidFill>
            <a:prstDash val="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8" name="TextBox 37">
            <a:extLst>
              <a:ext uri="{FF2B5EF4-FFF2-40B4-BE49-F238E27FC236}">
                <a16:creationId xmlns:a16="http://schemas.microsoft.com/office/drawing/2014/main" id="{325A4654-DF7C-B75A-EC35-CB42859DD8CF}"/>
              </a:ext>
            </a:extLst>
          </p:cNvPr>
          <p:cNvSpPr txBox="1"/>
          <p:nvPr/>
        </p:nvSpPr>
        <p:spPr>
          <a:xfrm>
            <a:off x="3431746" y="2463126"/>
            <a:ext cx="1528560" cy="576046"/>
          </a:xfrm>
          <a:prstGeom prst="rect">
            <a:avLst/>
          </a:prstGeom>
          <a:solidFill>
            <a:srgbClr val="CC7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b="1">
                <a:solidFill>
                  <a:schemeClr val="bg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sz="1200" dirty="0"/>
              <a:t>Inox Green</a:t>
            </a:r>
          </a:p>
          <a:p>
            <a:r>
              <a:rPr lang="en-IN" sz="1200" dirty="0"/>
              <a:t>(Equity listed on BSE and NSE)</a:t>
            </a:r>
          </a:p>
        </p:txBody>
      </p:sp>
      <p:sp>
        <p:nvSpPr>
          <p:cNvPr id="40" name="Oval 39">
            <a:extLst>
              <a:ext uri="{FF2B5EF4-FFF2-40B4-BE49-F238E27FC236}">
                <a16:creationId xmlns:a16="http://schemas.microsoft.com/office/drawing/2014/main" id="{05A6C811-ED53-D5ED-53FD-AA9D5540D466}"/>
              </a:ext>
            </a:extLst>
          </p:cNvPr>
          <p:cNvSpPr/>
          <p:nvPr/>
        </p:nvSpPr>
        <p:spPr>
          <a:xfrm>
            <a:off x="4292922" y="3139250"/>
            <a:ext cx="1507746" cy="412228"/>
          </a:xfrm>
          <a:prstGeom prst="ellipse">
            <a:avLst/>
          </a:prstGeom>
          <a:solidFill>
            <a:schemeClr val="accent3">
              <a:lumMod val="60000"/>
              <a:lumOff val="40000"/>
            </a:schemeClr>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b="1" dirty="0">
                <a:solidFill>
                  <a:schemeClr val="tx1"/>
                </a:solidFill>
              </a:rPr>
              <a:t>Power Evacuation</a:t>
            </a:r>
          </a:p>
        </p:txBody>
      </p:sp>
      <p:sp>
        <p:nvSpPr>
          <p:cNvPr id="42" name="Oval 41">
            <a:extLst>
              <a:ext uri="{FF2B5EF4-FFF2-40B4-BE49-F238E27FC236}">
                <a16:creationId xmlns:a16="http://schemas.microsoft.com/office/drawing/2014/main" id="{A5AE266A-FD0E-2663-F9B4-B18E8C8B3D0E}"/>
              </a:ext>
            </a:extLst>
          </p:cNvPr>
          <p:cNvSpPr/>
          <p:nvPr/>
        </p:nvSpPr>
        <p:spPr>
          <a:xfrm>
            <a:off x="3349859" y="1339000"/>
            <a:ext cx="1692335" cy="41115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b="1" dirty="0">
                <a:solidFill>
                  <a:schemeClr val="tx1"/>
                </a:solidFill>
              </a:rPr>
              <a:t>IWL (Shareholder)</a:t>
            </a:r>
          </a:p>
        </p:txBody>
      </p:sp>
      <p:cxnSp>
        <p:nvCxnSpPr>
          <p:cNvPr id="43" name="Straight Arrow Connector 42">
            <a:extLst>
              <a:ext uri="{FF2B5EF4-FFF2-40B4-BE49-F238E27FC236}">
                <a16:creationId xmlns:a16="http://schemas.microsoft.com/office/drawing/2014/main" id="{8F61A36B-F32E-CB31-5C1D-DECE7AFB3321}"/>
              </a:ext>
            </a:extLst>
          </p:cNvPr>
          <p:cNvCxnSpPr>
            <a:stCxn id="42" idx="4"/>
            <a:endCxn id="38" idx="0"/>
          </p:cNvCxnSpPr>
          <p:nvPr/>
        </p:nvCxnSpPr>
        <p:spPr>
          <a:xfrm flipH="1">
            <a:off x="4196026" y="1750151"/>
            <a:ext cx="1" cy="7129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294A01C-18A8-47E9-9078-53A36A70CB90}"/>
              </a:ext>
            </a:extLst>
          </p:cNvPr>
          <p:cNvSpPr txBox="1"/>
          <p:nvPr/>
        </p:nvSpPr>
        <p:spPr>
          <a:xfrm>
            <a:off x="7742550" y="2489310"/>
            <a:ext cx="1681416" cy="52367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b="1">
                <a:solidFill>
                  <a:schemeClr val="bg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sz="1200" dirty="0"/>
              <a:t>Resco</a:t>
            </a:r>
          </a:p>
          <a:p>
            <a:r>
              <a:rPr lang="en-IN" sz="1200" dirty="0"/>
              <a:t>(Debt listed)</a:t>
            </a:r>
          </a:p>
        </p:txBody>
      </p:sp>
      <p:sp>
        <p:nvSpPr>
          <p:cNvPr id="45" name="Oval 44">
            <a:extLst>
              <a:ext uri="{FF2B5EF4-FFF2-40B4-BE49-F238E27FC236}">
                <a16:creationId xmlns:a16="http://schemas.microsoft.com/office/drawing/2014/main" id="{EBB176EE-9729-0961-8E65-53D7E487630C}"/>
              </a:ext>
            </a:extLst>
          </p:cNvPr>
          <p:cNvSpPr/>
          <p:nvPr/>
        </p:nvSpPr>
        <p:spPr>
          <a:xfrm>
            <a:off x="7737091" y="1339000"/>
            <a:ext cx="1692335" cy="41115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b="1" dirty="0">
                <a:solidFill>
                  <a:schemeClr val="tx1"/>
                </a:solidFill>
              </a:rPr>
              <a:t>IWL (shareholder)</a:t>
            </a:r>
          </a:p>
        </p:txBody>
      </p:sp>
      <p:cxnSp>
        <p:nvCxnSpPr>
          <p:cNvPr id="47" name="Straight Arrow Connector 46">
            <a:extLst>
              <a:ext uri="{FF2B5EF4-FFF2-40B4-BE49-F238E27FC236}">
                <a16:creationId xmlns:a16="http://schemas.microsoft.com/office/drawing/2014/main" id="{76E4E95A-44D2-F56C-2BAD-BD82C8E31867}"/>
              </a:ext>
            </a:extLst>
          </p:cNvPr>
          <p:cNvCxnSpPr>
            <a:cxnSpLocks/>
            <a:stCxn id="45" idx="4"/>
            <a:endCxn id="44" idx="0"/>
          </p:cNvCxnSpPr>
          <p:nvPr/>
        </p:nvCxnSpPr>
        <p:spPr>
          <a:xfrm flipH="1">
            <a:off x="8583258" y="1750151"/>
            <a:ext cx="1" cy="7391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C770A04B-FA81-216B-605A-3DD74D4850CD}"/>
              </a:ext>
            </a:extLst>
          </p:cNvPr>
          <p:cNvSpPr txBox="1"/>
          <p:nvPr/>
        </p:nvSpPr>
        <p:spPr>
          <a:xfrm>
            <a:off x="3458686" y="2019252"/>
            <a:ext cx="774255" cy="276999"/>
          </a:xfrm>
          <a:prstGeom prst="rect">
            <a:avLst/>
          </a:prstGeom>
          <a:noFill/>
        </p:spPr>
        <p:txBody>
          <a:bodyPr wrap="square" rtlCol="0">
            <a:spAutoFit/>
          </a:bodyPr>
          <a:lstStyle/>
          <a:p>
            <a:pPr algn="ctr"/>
            <a:r>
              <a:rPr lang="en-US" sz="1200" i="1" dirty="0"/>
              <a:t>56.92%</a:t>
            </a:r>
          </a:p>
        </p:txBody>
      </p:sp>
      <p:sp>
        <p:nvSpPr>
          <p:cNvPr id="58" name="TextBox 57">
            <a:extLst>
              <a:ext uri="{FF2B5EF4-FFF2-40B4-BE49-F238E27FC236}">
                <a16:creationId xmlns:a16="http://schemas.microsoft.com/office/drawing/2014/main" id="{71F24921-94A9-3B37-4D4B-69D3C1E51AB5}"/>
              </a:ext>
            </a:extLst>
          </p:cNvPr>
          <p:cNvSpPr txBox="1"/>
          <p:nvPr/>
        </p:nvSpPr>
        <p:spPr>
          <a:xfrm>
            <a:off x="7950437" y="1984941"/>
            <a:ext cx="642500" cy="276999"/>
          </a:xfrm>
          <a:prstGeom prst="rect">
            <a:avLst/>
          </a:prstGeom>
          <a:noFill/>
        </p:spPr>
        <p:txBody>
          <a:bodyPr wrap="square" rtlCol="0">
            <a:spAutoFit/>
          </a:bodyPr>
          <a:lstStyle/>
          <a:p>
            <a:pPr algn="ctr"/>
            <a:r>
              <a:rPr lang="en-US" sz="1200" i="1" dirty="0"/>
              <a:t>91.9%</a:t>
            </a:r>
          </a:p>
        </p:txBody>
      </p:sp>
      <p:sp>
        <p:nvSpPr>
          <p:cNvPr id="59" name="TextBox 58">
            <a:extLst>
              <a:ext uri="{FF2B5EF4-FFF2-40B4-BE49-F238E27FC236}">
                <a16:creationId xmlns:a16="http://schemas.microsoft.com/office/drawing/2014/main" id="{2829BB70-76C0-9B15-7F06-EDE7F958A3B5}"/>
              </a:ext>
            </a:extLst>
          </p:cNvPr>
          <p:cNvSpPr txBox="1"/>
          <p:nvPr/>
        </p:nvSpPr>
        <p:spPr>
          <a:xfrm>
            <a:off x="977372" y="4865238"/>
            <a:ext cx="9763416" cy="1384995"/>
          </a:xfrm>
          <a:prstGeom prst="rect">
            <a:avLst/>
          </a:prstGeom>
          <a:noFill/>
        </p:spPr>
        <p:txBody>
          <a:bodyPr wrap="square" rtlCol="0">
            <a:spAutoFit/>
          </a:bodyPr>
          <a:lstStyle/>
          <a:p>
            <a:r>
              <a:rPr lang="en-US" sz="1200" b="1" i="1" dirty="0"/>
              <a:t>Notes:</a:t>
            </a:r>
          </a:p>
          <a:p>
            <a:r>
              <a:rPr lang="en-US" sz="1200" i="1" dirty="0"/>
              <a:t>IWL – Inox Wind Limited (Holding Company)</a:t>
            </a:r>
          </a:p>
          <a:p>
            <a:r>
              <a:rPr lang="en-US" sz="1200" i="1" dirty="0"/>
              <a:t>Inox Green – Inox Green Energy Services Limited (Demerged Company)</a:t>
            </a:r>
          </a:p>
          <a:p>
            <a:r>
              <a:rPr lang="en-US" sz="1200" i="1" dirty="0"/>
              <a:t>Resco – Resco Global Wind Services Limited (Resulting Company)</a:t>
            </a:r>
          </a:p>
          <a:p>
            <a:r>
              <a:rPr lang="en-US" sz="1200" i="1" dirty="0"/>
              <a:t>O&amp;M – Operations and maintenance services of wind turbine generators </a:t>
            </a:r>
          </a:p>
          <a:p>
            <a:r>
              <a:rPr lang="en-US" sz="1200" i="1" dirty="0"/>
              <a:t>EPC – Erection, Procurement and Commissioning services</a:t>
            </a:r>
          </a:p>
          <a:p>
            <a:r>
              <a:rPr lang="en-US" sz="1200" i="1" dirty="0"/>
              <a:t>Power Evacuation – Common infrastructure facilities on the wind farms which support the evacuation of power </a:t>
            </a:r>
          </a:p>
        </p:txBody>
      </p:sp>
      <p:sp>
        <p:nvSpPr>
          <p:cNvPr id="2" name="Rectangle 1">
            <a:extLst>
              <a:ext uri="{FF2B5EF4-FFF2-40B4-BE49-F238E27FC236}">
                <a16:creationId xmlns:a16="http://schemas.microsoft.com/office/drawing/2014/main" id="{2C9C9EC7-6AC7-DE20-3B2C-6179B1237061}"/>
              </a:ext>
            </a:extLst>
          </p:cNvPr>
          <p:cNvSpPr/>
          <p:nvPr/>
        </p:nvSpPr>
        <p:spPr>
          <a:xfrm>
            <a:off x="1471153" y="1316949"/>
            <a:ext cx="1188720" cy="415350"/>
          </a:xfrm>
          <a:prstGeom prst="rect">
            <a:avLst/>
          </a:prstGeom>
          <a:solidFill>
            <a:schemeClr val="bg1"/>
          </a:solidFill>
          <a:ln>
            <a:solidFill>
              <a:srgbClr val="12468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124680"/>
                </a:solidFill>
                <a:effectLst/>
                <a:uLnTx/>
                <a:uFillTx/>
                <a:latin typeface="Arial" panose="020B0604020202020204"/>
                <a:ea typeface="+mn-ea"/>
                <a:cs typeface="+mn-cs"/>
              </a:rPr>
              <a:t>Public shareholders</a:t>
            </a:r>
          </a:p>
        </p:txBody>
      </p:sp>
      <p:cxnSp>
        <p:nvCxnSpPr>
          <p:cNvPr id="10" name="Connector: Elbow 9">
            <a:extLst>
              <a:ext uri="{FF2B5EF4-FFF2-40B4-BE49-F238E27FC236}">
                <a16:creationId xmlns:a16="http://schemas.microsoft.com/office/drawing/2014/main" id="{9E095205-964A-CFE4-5470-0EB95EE0927C}"/>
              </a:ext>
            </a:extLst>
          </p:cNvPr>
          <p:cNvCxnSpPr>
            <a:cxnSpLocks/>
            <a:stCxn id="2" idx="2"/>
            <a:endCxn id="38" idx="1"/>
          </p:cNvCxnSpPr>
          <p:nvPr/>
        </p:nvCxnSpPr>
        <p:spPr>
          <a:xfrm rot="16200000" flipH="1">
            <a:off x="2239204" y="1558607"/>
            <a:ext cx="1018850" cy="136623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F8086C7-1649-2F5D-92CD-6D3BE4AB8C39}"/>
              </a:ext>
            </a:extLst>
          </p:cNvPr>
          <p:cNvSpPr txBox="1"/>
          <p:nvPr/>
        </p:nvSpPr>
        <p:spPr>
          <a:xfrm>
            <a:off x="1974744" y="2241723"/>
            <a:ext cx="774255" cy="276999"/>
          </a:xfrm>
          <a:prstGeom prst="rect">
            <a:avLst/>
          </a:prstGeom>
          <a:noFill/>
        </p:spPr>
        <p:txBody>
          <a:bodyPr wrap="square" rtlCol="0">
            <a:spAutoFit/>
          </a:bodyPr>
          <a:lstStyle/>
          <a:p>
            <a:pPr algn="ctr"/>
            <a:r>
              <a:rPr lang="en-US" sz="1200" i="1" dirty="0"/>
              <a:t>43.08%</a:t>
            </a:r>
          </a:p>
        </p:txBody>
      </p:sp>
      <p:sp>
        <p:nvSpPr>
          <p:cNvPr id="12" name="TextBox 11">
            <a:extLst>
              <a:ext uri="{FF2B5EF4-FFF2-40B4-BE49-F238E27FC236}">
                <a16:creationId xmlns:a16="http://schemas.microsoft.com/office/drawing/2014/main" id="{3C9297B3-B29B-EF2F-B881-0A26A783CF86}"/>
              </a:ext>
            </a:extLst>
          </p:cNvPr>
          <p:cNvSpPr txBox="1"/>
          <p:nvPr/>
        </p:nvSpPr>
        <p:spPr>
          <a:xfrm>
            <a:off x="2886846" y="3111496"/>
            <a:ext cx="1280160" cy="42582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b="1">
                <a:solidFill>
                  <a:schemeClr val="bg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sz="1200" dirty="0">
                <a:solidFill>
                  <a:schemeClr val="tx1"/>
                </a:solidFill>
              </a:rPr>
              <a:t>O&amp;M</a:t>
            </a:r>
          </a:p>
        </p:txBody>
      </p:sp>
      <p:sp>
        <p:nvSpPr>
          <p:cNvPr id="13" name="TextBox 12">
            <a:extLst>
              <a:ext uri="{FF2B5EF4-FFF2-40B4-BE49-F238E27FC236}">
                <a16:creationId xmlns:a16="http://schemas.microsoft.com/office/drawing/2014/main" id="{21C84B47-3856-CBA4-DA0A-0237605969D4}"/>
              </a:ext>
            </a:extLst>
          </p:cNvPr>
          <p:cNvSpPr txBox="1"/>
          <p:nvPr/>
        </p:nvSpPr>
        <p:spPr>
          <a:xfrm>
            <a:off x="7097011" y="3111496"/>
            <a:ext cx="1280160" cy="425828"/>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b="1">
                <a:solidFill>
                  <a:schemeClr val="bg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sz="1200" dirty="0">
                <a:solidFill>
                  <a:schemeClr val="tx1"/>
                </a:solidFill>
              </a:rPr>
              <a:t>EPC</a:t>
            </a:r>
          </a:p>
        </p:txBody>
      </p:sp>
      <p:sp>
        <p:nvSpPr>
          <p:cNvPr id="3" name="Rectangle 2">
            <a:extLst>
              <a:ext uri="{FF2B5EF4-FFF2-40B4-BE49-F238E27FC236}">
                <a16:creationId xmlns:a16="http://schemas.microsoft.com/office/drawing/2014/main" id="{B4CE61B7-2DCB-1B63-13D8-24BFDDE655CC}"/>
              </a:ext>
            </a:extLst>
          </p:cNvPr>
          <p:cNvSpPr/>
          <p:nvPr/>
        </p:nvSpPr>
        <p:spPr>
          <a:xfrm>
            <a:off x="6346540" y="1312209"/>
            <a:ext cx="1188720" cy="415350"/>
          </a:xfrm>
          <a:prstGeom prst="rect">
            <a:avLst/>
          </a:prstGeom>
          <a:solidFill>
            <a:schemeClr val="bg1"/>
          </a:solidFill>
          <a:ln>
            <a:solidFill>
              <a:srgbClr val="12468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124680"/>
                </a:solidFill>
                <a:effectLst/>
                <a:uLnTx/>
                <a:uFillTx/>
                <a:latin typeface="Arial" panose="020B0604020202020204"/>
                <a:ea typeface="+mn-ea"/>
                <a:cs typeface="+mn-cs"/>
              </a:rPr>
              <a:t>Investors</a:t>
            </a:r>
          </a:p>
        </p:txBody>
      </p:sp>
      <p:cxnSp>
        <p:nvCxnSpPr>
          <p:cNvPr id="4" name="Connector: Elbow 3">
            <a:extLst>
              <a:ext uri="{FF2B5EF4-FFF2-40B4-BE49-F238E27FC236}">
                <a16:creationId xmlns:a16="http://schemas.microsoft.com/office/drawing/2014/main" id="{CB87654E-9637-0997-A1AD-D6FABE6B9B9A}"/>
              </a:ext>
            </a:extLst>
          </p:cNvPr>
          <p:cNvCxnSpPr>
            <a:cxnSpLocks/>
            <a:stCxn id="3" idx="2"/>
            <a:endCxn id="44" idx="1"/>
          </p:cNvCxnSpPr>
          <p:nvPr/>
        </p:nvCxnSpPr>
        <p:spPr>
          <a:xfrm rot="16200000" flipH="1">
            <a:off x="6829930" y="1838529"/>
            <a:ext cx="1023590" cy="80165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E0DC7F7-8922-CB21-D819-2D9B3D76D8C2}"/>
              </a:ext>
            </a:extLst>
          </p:cNvPr>
          <p:cNvSpPr txBox="1"/>
          <p:nvPr/>
        </p:nvSpPr>
        <p:spPr>
          <a:xfrm>
            <a:off x="6822038" y="2241723"/>
            <a:ext cx="774255" cy="276999"/>
          </a:xfrm>
          <a:prstGeom prst="rect">
            <a:avLst/>
          </a:prstGeom>
          <a:noFill/>
        </p:spPr>
        <p:txBody>
          <a:bodyPr wrap="square" rtlCol="0">
            <a:spAutoFit/>
          </a:bodyPr>
          <a:lstStyle/>
          <a:p>
            <a:pPr algn="ctr"/>
            <a:r>
              <a:rPr lang="en-US" sz="1200" i="1" dirty="0"/>
              <a:t>8.1%</a:t>
            </a:r>
          </a:p>
        </p:txBody>
      </p:sp>
      <p:sp>
        <p:nvSpPr>
          <p:cNvPr id="14" name="Oval 13">
            <a:extLst>
              <a:ext uri="{FF2B5EF4-FFF2-40B4-BE49-F238E27FC236}">
                <a16:creationId xmlns:a16="http://schemas.microsoft.com/office/drawing/2014/main" id="{C3323CF7-4F7F-A013-925B-8F6C7783EFAE}"/>
              </a:ext>
            </a:extLst>
          </p:cNvPr>
          <p:cNvSpPr/>
          <p:nvPr/>
        </p:nvSpPr>
        <p:spPr>
          <a:xfrm>
            <a:off x="8488477" y="3139250"/>
            <a:ext cx="1507746" cy="412228"/>
          </a:xfrm>
          <a:prstGeom prst="ellipse">
            <a:avLst/>
          </a:prstGeom>
          <a:solidFill>
            <a:schemeClr val="accent3">
              <a:lumMod val="60000"/>
              <a:lumOff val="40000"/>
            </a:schemeClr>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b="1" dirty="0">
                <a:solidFill>
                  <a:schemeClr val="tx1"/>
                </a:solidFill>
              </a:rPr>
              <a:t>Power Evacuation</a:t>
            </a:r>
          </a:p>
        </p:txBody>
      </p:sp>
    </p:spTree>
    <p:extLst>
      <p:ext uri="{BB962C8B-B14F-4D97-AF65-F5344CB8AC3E}">
        <p14:creationId xmlns:p14="http://schemas.microsoft.com/office/powerpoint/2010/main" val="1968391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8C0E4-84A6-F948-B1F2-6D3052A56EB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D72C16D-4476-227E-34D5-D788A16A9493}"/>
              </a:ext>
            </a:extLst>
          </p:cNvPr>
          <p:cNvSpPr>
            <a:spLocks noGrp="1"/>
          </p:cNvSpPr>
          <p:nvPr>
            <p:ph type="title"/>
          </p:nvPr>
        </p:nvSpPr>
        <p:spPr/>
        <p:txBody>
          <a:bodyPr>
            <a:noAutofit/>
          </a:bodyPr>
          <a:lstStyle/>
          <a:p>
            <a:r>
              <a:rPr lang="en-US" dirty="0"/>
              <a:t>Key Points of the Scheme</a:t>
            </a:r>
          </a:p>
        </p:txBody>
      </p:sp>
      <p:sp>
        <p:nvSpPr>
          <p:cNvPr id="9" name="Slide Number Placeholder 5">
            <a:extLst>
              <a:ext uri="{FF2B5EF4-FFF2-40B4-BE49-F238E27FC236}">
                <a16:creationId xmlns:a16="http://schemas.microsoft.com/office/drawing/2014/main" id="{73CBFB47-B5EE-A695-6EF9-2308A2912E0F}"/>
              </a:ext>
            </a:extLst>
          </p:cNvPr>
          <p:cNvSpPr>
            <a:spLocks noGrp="1"/>
          </p:cNvSpPr>
          <p:nvPr>
            <p:ph type="sldNum" sz="quarter" idx="12"/>
          </p:nvPr>
        </p:nvSpPr>
        <p:spPr/>
        <p:txBody>
          <a:bodyPr/>
          <a:lstStyle/>
          <a:p>
            <a:fld id="{353CB433-A6EE-44F1-B9D3-A6E8EE95F9C9}" type="slidenum">
              <a:rPr lang="en-IN" smtClean="0"/>
              <a:t>10</a:t>
            </a:fld>
            <a:endParaRPr lang="en-IN" dirty="0"/>
          </a:p>
        </p:txBody>
      </p:sp>
      <p:sp>
        <p:nvSpPr>
          <p:cNvPr id="3" name="TextBox 2">
            <a:extLst>
              <a:ext uri="{FF2B5EF4-FFF2-40B4-BE49-F238E27FC236}">
                <a16:creationId xmlns:a16="http://schemas.microsoft.com/office/drawing/2014/main" id="{62C8BBA1-EAC5-0696-A867-FBD2208D37F5}"/>
              </a:ext>
            </a:extLst>
          </p:cNvPr>
          <p:cNvSpPr txBox="1"/>
          <p:nvPr/>
        </p:nvSpPr>
        <p:spPr>
          <a:xfrm>
            <a:off x="1019472" y="1177101"/>
            <a:ext cx="10557461" cy="4278094"/>
          </a:xfrm>
          <a:prstGeom prst="rect">
            <a:avLst/>
          </a:prstGeom>
          <a:noFill/>
        </p:spPr>
        <p:txBody>
          <a:bodyPr wrap="square" rtlCol="0">
            <a:spAutoFit/>
          </a:bodyPr>
          <a:lstStyle/>
          <a:p>
            <a:r>
              <a:rPr lang="en-US" sz="1600" dirty="0">
                <a:latin typeface="+mj-lt"/>
              </a:rPr>
              <a:t>In consideration of the demerger of Power Evacuation Business of Inox Green into Resco, in terms of this Scheme, Resco shall, without any further act or deed, issue and allot to every equity shareholder and warrant holder holding equity shares and share warrants, respectively in Inox Green and whose names appear in the Register of Members (wherever applicable) of Inox Green on the Specified Date in the following ratio:</a:t>
            </a:r>
          </a:p>
          <a:p>
            <a:pPr marL="285750" indent="-285750">
              <a:buFont typeface="Arial" panose="020B0604020202020204" pitchFamily="34" charset="0"/>
              <a:buChar char="•"/>
            </a:pPr>
            <a:endParaRPr lang="en-US" sz="1600" dirty="0">
              <a:latin typeface="+mj-lt"/>
            </a:endParaRPr>
          </a:p>
          <a:p>
            <a:pPr marL="285750" indent="-285750">
              <a:buFont typeface="Arial" panose="020B0604020202020204" pitchFamily="34" charset="0"/>
              <a:buChar char="•"/>
            </a:pPr>
            <a:r>
              <a:rPr lang="en-US" sz="1600" dirty="0">
                <a:latin typeface="+mj-lt"/>
              </a:rPr>
              <a:t>122 equity shares of Resco of face value of Rs.10 each fully paid up to be issued for every 1,000 equity shares of Inox Green of face value of Rs. 10 each fully paid up. </a:t>
            </a:r>
          </a:p>
          <a:p>
            <a:pPr marL="285750" indent="-285750">
              <a:buFont typeface="Arial" panose="020B0604020202020204" pitchFamily="34" charset="0"/>
              <a:buChar char="•"/>
            </a:pPr>
            <a:endParaRPr lang="en-US" sz="1600" dirty="0">
              <a:latin typeface="+mj-lt"/>
            </a:endParaRPr>
          </a:p>
          <a:p>
            <a:pPr marL="285750" indent="-285750">
              <a:buFont typeface="Arial" panose="020B0604020202020204" pitchFamily="34" charset="0"/>
              <a:buChar char="•"/>
            </a:pPr>
            <a:r>
              <a:rPr lang="en-US" sz="1600" dirty="0">
                <a:latin typeface="+mj-lt"/>
              </a:rPr>
              <a:t>122 convertible warrants of Resco having issue price of Rs. 205 (rounded) each to be issued for every 1,000 convertible warrants of Inox Green having issue price of Rs. 145 each. </a:t>
            </a:r>
          </a:p>
          <a:p>
            <a:pPr marL="285750" indent="-285750">
              <a:buFont typeface="Arial" panose="020B0604020202020204" pitchFamily="34" charset="0"/>
              <a:buChar char="•"/>
            </a:pPr>
            <a:endParaRPr lang="en-US" sz="1600" dirty="0">
              <a:latin typeface="+mj-lt"/>
            </a:endParaRPr>
          </a:p>
          <a:p>
            <a:r>
              <a:rPr lang="en-US" sz="1600" dirty="0">
                <a:latin typeface="+mj-lt"/>
              </a:rPr>
              <a:t>Consequently, Inox Green shall, without any further act or deed, issue and substitute the existing share warrants issued by Inox Green with the new share warrants convertible into equity shares of Inox Green, to every warrant holder of Inox Green, which are outstanding as on the Specified Date in the following ratio:</a:t>
            </a:r>
          </a:p>
          <a:p>
            <a:pPr marL="285750" indent="-285750">
              <a:buFont typeface="Arial" panose="020B0604020202020204" pitchFamily="34" charset="0"/>
              <a:buChar char="•"/>
            </a:pPr>
            <a:endParaRPr lang="en-US" sz="1600" dirty="0">
              <a:latin typeface="+mj-lt"/>
            </a:endParaRPr>
          </a:p>
          <a:p>
            <a:pPr marL="285750" indent="-285750">
              <a:buFont typeface="Arial" panose="020B0604020202020204" pitchFamily="34" charset="0"/>
              <a:buChar char="•"/>
            </a:pPr>
            <a:r>
              <a:rPr lang="en-US" sz="1600" dirty="0">
                <a:latin typeface="+mj-lt"/>
              </a:rPr>
              <a:t>1,000 convertible warrants of Inox Green having issue price of Rs. 120 each to be issued and substituted for every 1,000 convertible warrants of Inox Green having issue price of Rs. 145 each. </a:t>
            </a:r>
          </a:p>
        </p:txBody>
      </p:sp>
    </p:spTree>
    <p:extLst>
      <p:ext uri="{BB962C8B-B14F-4D97-AF65-F5344CB8AC3E}">
        <p14:creationId xmlns:p14="http://schemas.microsoft.com/office/powerpoint/2010/main" val="1059650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Step-wise Process involved in the Scheme</a:t>
            </a:r>
          </a:p>
        </p:txBody>
      </p:sp>
      <p:sp>
        <p:nvSpPr>
          <p:cNvPr id="9" name="Slide Number Placeholder 5"/>
          <p:cNvSpPr>
            <a:spLocks noGrp="1"/>
          </p:cNvSpPr>
          <p:nvPr>
            <p:ph type="sldNum" sz="quarter" idx="12"/>
          </p:nvPr>
        </p:nvSpPr>
        <p:spPr/>
        <p:txBody>
          <a:bodyPr/>
          <a:lstStyle/>
          <a:p>
            <a:fld id="{353CB433-A6EE-44F1-B9D3-A6E8EE95F9C9}" type="slidenum">
              <a:rPr lang="en-IN" smtClean="0"/>
              <a:t>11</a:t>
            </a:fld>
            <a:endParaRPr lang="en-IN" dirty="0"/>
          </a:p>
        </p:txBody>
      </p:sp>
      <p:sp>
        <p:nvSpPr>
          <p:cNvPr id="10" name="Rectangle 9">
            <a:extLst>
              <a:ext uri="{FF2B5EF4-FFF2-40B4-BE49-F238E27FC236}">
                <a16:creationId xmlns:a16="http://schemas.microsoft.com/office/drawing/2014/main" id="{293F22EC-C581-E4BC-3E4D-9633517B5516}"/>
              </a:ext>
            </a:extLst>
          </p:cNvPr>
          <p:cNvSpPr/>
          <p:nvPr/>
        </p:nvSpPr>
        <p:spPr>
          <a:xfrm>
            <a:off x="1744163" y="1204568"/>
            <a:ext cx="8987984" cy="307777"/>
          </a:xfrm>
          <a:prstGeom prst="rect">
            <a:avLst/>
          </a:prstGeom>
          <a:noFill/>
          <a:ln>
            <a:solidFill>
              <a:schemeClr val="tx1"/>
            </a:solidFill>
          </a:ln>
        </p:spPr>
        <p:txBody>
          <a:bodyPr wrap="square">
            <a:spAutoFit/>
          </a:bodyPr>
          <a:lstStyle/>
          <a:p>
            <a:pPr marL="0" lvl="5" algn="ctr" defTabSz="622300" eaLnBrk="0" fontAlgn="base" hangingPunct="0">
              <a:defRPr/>
            </a:pPr>
            <a:r>
              <a:rPr lang="en-US" sz="1400" dirty="0">
                <a:latin typeface="+mj-lt"/>
              </a:rPr>
              <a:t>Approval from Board of directors for Scheme and related reports</a:t>
            </a:r>
          </a:p>
        </p:txBody>
      </p:sp>
      <p:sp>
        <p:nvSpPr>
          <p:cNvPr id="14" name="Rectangle 13">
            <a:extLst>
              <a:ext uri="{FF2B5EF4-FFF2-40B4-BE49-F238E27FC236}">
                <a16:creationId xmlns:a16="http://schemas.microsoft.com/office/drawing/2014/main" id="{9DBDEEF7-0B4F-019D-DB65-D7894A7C6D0D}"/>
              </a:ext>
            </a:extLst>
          </p:cNvPr>
          <p:cNvSpPr/>
          <p:nvPr/>
        </p:nvSpPr>
        <p:spPr>
          <a:xfrm>
            <a:off x="1744163" y="1866236"/>
            <a:ext cx="8987984" cy="307777"/>
          </a:xfrm>
          <a:prstGeom prst="rect">
            <a:avLst/>
          </a:prstGeom>
          <a:noFill/>
          <a:ln>
            <a:solidFill>
              <a:schemeClr val="tx1"/>
            </a:solidFill>
          </a:ln>
        </p:spPr>
        <p:txBody>
          <a:bodyPr wrap="square">
            <a:spAutoFit/>
          </a:bodyPr>
          <a:lstStyle/>
          <a:p>
            <a:pPr marL="0" lvl="5" algn="ctr" defTabSz="622300" eaLnBrk="0" fontAlgn="base" hangingPunct="0">
              <a:defRPr/>
            </a:pPr>
            <a:r>
              <a:rPr lang="en-US" sz="1400" dirty="0">
                <a:latin typeface="+mj-lt"/>
              </a:rPr>
              <a:t>Filing of documents with BSE and NSE as per SEBI Circular and checklist</a:t>
            </a:r>
          </a:p>
        </p:txBody>
      </p:sp>
      <p:sp>
        <p:nvSpPr>
          <p:cNvPr id="19" name="Rectangle 18">
            <a:extLst>
              <a:ext uri="{FF2B5EF4-FFF2-40B4-BE49-F238E27FC236}">
                <a16:creationId xmlns:a16="http://schemas.microsoft.com/office/drawing/2014/main" id="{351E8C06-CFCA-2E95-C80A-9AC45ED2CEDB}"/>
              </a:ext>
            </a:extLst>
          </p:cNvPr>
          <p:cNvSpPr/>
          <p:nvPr/>
        </p:nvSpPr>
        <p:spPr>
          <a:xfrm>
            <a:off x="1744163" y="2527904"/>
            <a:ext cx="8987984" cy="307777"/>
          </a:xfrm>
          <a:prstGeom prst="rect">
            <a:avLst/>
          </a:prstGeom>
          <a:noFill/>
          <a:ln>
            <a:solidFill>
              <a:schemeClr val="tx1"/>
            </a:solidFill>
          </a:ln>
        </p:spPr>
        <p:txBody>
          <a:bodyPr wrap="square">
            <a:spAutoFit/>
          </a:bodyPr>
          <a:lstStyle/>
          <a:p>
            <a:pPr marL="0" lvl="5" algn="ctr" defTabSz="622300" eaLnBrk="0" fontAlgn="base" hangingPunct="0">
              <a:defRPr/>
            </a:pPr>
            <a:r>
              <a:rPr lang="en-US" sz="1400" dirty="0">
                <a:latin typeface="+mj-lt"/>
              </a:rPr>
              <a:t>Receipt of No-Objection letter from BSE and NSE</a:t>
            </a:r>
          </a:p>
        </p:txBody>
      </p:sp>
      <p:cxnSp>
        <p:nvCxnSpPr>
          <p:cNvPr id="3" name="Straight Arrow Connector 2">
            <a:extLst>
              <a:ext uri="{FF2B5EF4-FFF2-40B4-BE49-F238E27FC236}">
                <a16:creationId xmlns:a16="http://schemas.microsoft.com/office/drawing/2014/main" id="{C518FEF0-F961-2FB5-39F0-1F12022AA6A7}"/>
              </a:ext>
            </a:extLst>
          </p:cNvPr>
          <p:cNvCxnSpPr>
            <a:cxnSpLocks/>
            <a:stCxn id="14" idx="2"/>
            <a:endCxn id="19" idx="0"/>
          </p:cNvCxnSpPr>
          <p:nvPr/>
        </p:nvCxnSpPr>
        <p:spPr>
          <a:xfrm>
            <a:off x="6238155" y="2174013"/>
            <a:ext cx="0" cy="353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372DE582-78E3-8899-C5F4-92FFEB58B125}"/>
              </a:ext>
            </a:extLst>
          </p:cNvPr>
          <p:cNvCxnSpPr>
            <a:cxnSpLocks/>
            <a:stCxn id="10" idx="2"/>
            <a:endCxn id="14" idx="0"/>
          </p:cNvCxnSpPr>
          <p:nvPr/>
        </p:nvCxnSpPr>
        <p:spPr>
          <a:xfrm>
            <a:off x="6238155" y="1512345"/>
            <a:ext cx="0" cy="353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46243BC3-1D85-5132-FD70-894D01A37EF7}"/>
              </a:ext>
            </a:extLst>
          </p:cNvPr>
          <p:cNvSpPr/>
          <p:nvPr/>
        </p:nvSpPr>
        <p:spPr>
          <a:xfrm>
            <a:off x="1744163" y="3189572"/>
            <a:ext cx="8987984" cy="307777"/>
          </a:xfrm>
          <a:prstGeom prst="rect">
            <a:avLst/>
          </a:prstGeom>
          <a:noFill/>
          <a:ln>
            <a:solidFill>
              <a:schemeClr val="tx1"/>
            </a:solidFill>
          </a:ln>
        </p:spPr>
        <p:txBody>
          <a:bodyPr wrap="square">
            <a:spAutoFit/>
          </a:bodyPr>
          <a:lstStyle/>
          <a:p>
            <a:pPr marL="0" lvl="5" algn="ctr" defTabSz="622300" eaLnBrk="0" fontAlgn="base" hangingPunct="0">
              <a:defRPr/>
            </a:pPr>
            <a:r>
              <a:rPr lang="en-US" sz="1400" dirty="0">
                <a:latin typeface="+mj-lt"/>
              </a:rPr>
              <a:t>Filing of First motion application with the jurisdictional NCLT</a:t>
            </a:r>
          </a:p>
        </p:txBody>
      </p:sp>
      <p:cxnSp>
        <p:nvCxnSpPr>
          <p:cNvPr id="8" name="Straight Arrow Connector 7">
            <a:extLst>
              <a:ext uri="{FF2B5EF4-FFF2-40B4-BE49-F238E27FC236}">
                <a16:creationId xmlns:a16="http://schemas.microsoft.com/office/drawing/2014/main" id="{77F84FD6-2031-B16F-0CA9-621638E430F0}"/>
              </a:ext>
            </a:extLst>
          </p:cNvPr>
          <p:cNvCxnSpPr>
            <a:cxnSpLocks/>
            <a:stCxn id="19" idx="2"/>
            <a:endCxn id="7" idx="0"/>
          </p:cNvCxnSpPr>
          <p:nvPr/>
        </p:nvCxnSpPr>
        <p:spPr>
          <a:xfrm>
            <a:off x="6238155" y="2835681"/>
            <a:ext cx="0" cy="353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30428DEE-DC22-8F11-9444-9B44CA2001CD}"/>
              </a:ext>
            </a:extLst>
          </p:cNvPr>
          <p:cNvSpPr/>
          <p:nvPr/>
        </p:nvSpPr>
        <p:spPr>
          <a:xfrm>
            <a:off x="1744163" y="4512908"/>
            <a:ext cx="8987984" cy="307777"/>
          </a:xfrm>
          <a:prstGeom prst="rect">
            <a:avLst/>
          </a:prstGeom>
          <a:noFill/>
          <a:ln>
            <a:solidFill>
              <a:schemeClr val="tx1"/>
            </a:solidFill>
          </a:ln>
        </p:spPr>
        <p:txBody>
          <a:bodyPr wrap="square">
            <a:spAutoFit/>
          </a:bodyPr>
          <a:lstStyle/>
          <a:p>
            <a:pPr marL="0" lvl="5" algn="ctr" defTabSz="622300" eaLnBrk="0" fontAlgn="base" hangingPunct="0">
              <a:defRPr/>
            </a:pPr>
            <a:r>
              <a:rPr lang="en-US" sz="1400" dirty="0">
                <a:latin typeface="+mj-lt"/>
              </a:rPr>
              <a:t>Filing of Second motion application with NCLT and obtaining approvals of statutory authorities</a:t>
            </a:r>
          </a:p>
        </p:txBody>
      </p:sp>
      <p:cxnSp>
        <p:nvCxnSpPr>
          <p:cNvPr id="17" name="Straight Arrow Connector 16">
            <a:extLst>
              <a:ext uri="{FF2B5EF4-FFF2-40B4-BE49-F238E27FC236}">
                <a16:creationId xmlns:a16="http://schemas.microsoft.com/office/drawing/2014/main" id="{E56A2CA8-2557-47F0-2A5B-5D1D25F359F9}"/>
              </a:ext>
            </a:extLst>
          </p:cNvPr>
          <p:cNvCxnSpPr>
            <a:cxnSpLocks/>
            <a:stCxn id="7" idx="2"/>
            <a:endCxn id="35" idx="0"/>
          </p:cNvCxnSpPr>
          <p:nvPr/>
        </p:nvCxnSpPr>
        <p:spPr>
          <a:xfrm>
            <a:off x="6238155" y="3497349"/>
            <a:ext cx="0" cy="353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6B14FE48-E7B3-553C-5C2E-3234D470E47C}"/>
              </a:ext>
            </a:extLst>
          </p:cNvPr>
          <p:cNvSpPr/>
          <p:nvPr/>
        </p:nvSpPr>
        <p:spPr>
          <a:xfrm>
            <a:off x="1744163" y="5174576"/>
            <a:ext cx="8987984" cy="523220"/>
          </a:xfrm>
          <a:prstGeom prst="rect">
            <a:avLst/>
          </a:prstGeom>
          <a:noFill/>
          <a:ln>
            <a:solidFill>
              <a:schemeClr val="tx1"/>
            </a:solidFill>
          </a:ln>
        </p:spPr>
        <p:txBody>
          <a:bodyPr wrap="square">
            <a:spAutoFit/>
          </a:bodyPr>
          <a:lstStyle/>
          <a:p>
            <a:pPr marL="0" lvl="5" algn="ctr" defTabSz="622300" eaLnBrk="0" fontAlgn="base" hangingPunct="0">
              <a:defRPr/>
            </a:pPr>
            <a:r>
              <a:rPr lang="en-US" sz="1400" dirty="0">
                <a:latin typeface="+mj-lt"/>
              </a:rPr>
              <a:t>Filing of NCLT order with RoC; Issuance of equity shares and share warrants to the equity shareholders and warrant holders of Inox Green by Resco followed by listing of equity shares of Resco</a:t>
            </a:r>
          </a:p>
        </p:txBody>
      </p:sp>
      <p:cxnSp>
        <p:nvCxnSpPr>
          <p:cNvPr id="20" name="Straight Arrow Connector 19">
            <a:extLst>
              <a:ext uri="{FF2B5EF4-FFF2-40B4-BE49-F238E27FC236}">
                <a16:creationId xmlns:a16="http://schemas.microsoft.com/office/drawing/2014/main" id="{1BC424C7-13D7-921E-6CE2-926D3737F428}"/>
              </a:ext>
            </a:extLst>
          </p:cNvPr>
          <p:cNvCxnSpPr>
            <a:cxnSpLocks/>
            <a:stCxn id="16" idx="2"/>
            <a:endCxn id="18" idx="0"/>
          </p:cNvCxnSpPr>
          <p:nvPr/>
        </p:nvCxnSpPr>
        <p:spPr>
          <a:xfrm>
            <a:off x="6238155" y="4820685"/>
            <a:ext cx="0" cy="353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FBEAF923-A005-E33C-083C-FB001BB3681B}"/>
              </a:ext>
            </a:extLst>
          </p:cNvPr>
          <p:cNvSpPr/>
          <p:nvPr/>
        </p:nvSpPr>
        <p:spPr>
          <a:xfrm>
            <a:off x="1744163" y="3851240"/>
            <a:ext cx="8987984" cy="307777"/>
          </a:xfrm>
          <a:prstGeom prst="rect">
            <a:avLst/>
          </a:prstGeom>
          <a:noFill/>
          <a:ln>
            <a:solidFill>
              <a:schemeClr val="tx1"/>
            </a:solidFill>
          </a:ln>
        </p:spPr>
        <p:txBody>
          <a:bodyPr wrap="square">
            <a:spAutoFit/>
          </a:bodyPr>
          <a:lstStyle/>
          <a:p>
            <a:pPr marL="0" lvl="5" algn="ctr" defTabSz="622300" eaLnBrk="0" fontAlgn="base" hangingPunct="0">
              <a:defRPr/>
            </a:pPr>
            <a:r>
              <a:rPr lang="en-US" sz="1400" dirty="0">
                <a:latin typeface="+mj-lt"/>
              </a:rPr>
              <a:t>Convening meeting of shareholders and creditors, and obtaining requisite approvals for the Scheme</a:t>
            </a:r>
          </a:p>
        </p:txBody>
      </p:sp>
      <p:cxnSp>
        <p:nvCxnSpPr>
          <p:cNvPr id="37" name="Straight Arrow Connector 36">
            <a:extLst>
              <a:ext uri="{FF2B5EF4-FFF2-40B4-BE49-F238E27FC236}">
                <a16:creationId xmlns:a16="http://schemas.microsoft.com/office/drawing/2014/main" id="{8F139054-6832-3499-1332-7EA860BA211B}"/>
              </a:ext>
            </a:extLst>
          </p:cNvPr>
          <p:cNvCxnSpPr>
            <a:cxnSpLocks/>
            <a:stCxn id="35" idx="2"/>
            <a:endCxn id="16" idx="0"/>
          </p:cNvCxnSpPr>
          <p:nvPr/>
        </p:nvCxnSpPr>
        <p:spPr>
          <a:xfrm>
            <a:off x="6238155" y="4159017"/>
            <a:ext cx="0" cy="353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735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65B64-108B-0B98-00E0-ED29216B411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9C67A09-7305-C4FB-8145-4F173ADC1FB6}"/>
              </a:ext>
            </a:extLst>
          </p:cNvPr>
          <p:cNvSpPr>
            <a:spLocks noGrp="1"/>
          </p:cNvSpPr>
          <p:nvPr>
            <p:ph type="title"/>
          </p:nvPr>
        </p:nvSpPr>
        <p:spPr/>
        <p:txBody>
          <a:bodyPr>
            <a:normAutofit/>
          </a:bodyPr>
          <a:lstStyle/>
          <a:p>
            <a:r>
              <a:rPr lang="en-US" dirty="0"/>
              <a:t>Reclassification of promoter and promoter group</a:t>
            </a:r>
          </a:p>
        </p:txBody>
      </p:sp>
      <p:sp>
        <p:nvSpPr>
          <p:cNvPr id="9" name="Slide Number Placeholder 5">
            <a:extLst>
              <a:ext uri="{FF2B5EF4-FFF2-40B4-BE49-F238E27FC236}">
                <a16:creationId xmlns:a16="http://schemas.microsoft.com/office/drawing/2014/main" id="{CA8584CF-6DB7-51C1-DC80-B7F5B2B48C14}"/>
              </a:ext>
            </a:extLst>
          </p:cNvPr>
          <p:cNvSpPr>
            <a:spLocks noGrp="1"/>
          </p:cNvSpPr>
          <p:nvPr>
            <p:ph type="sldNum" sz="quarter" idx="12"/>
          </p:nvPr>
        </p:nvSpPr>
        <p:spPr/>
        <p:txBody>
          <a:bodyPr/>
          <a:lstStyle/>
          <a:p>
            <a:fld id="{353CB433-A6EE-44F1-B9D3-A6E8EE95F9C9}" type="slidenum">
              <a:rPr lang="en-IN" smtClean="0"/>
              <a:t>12</a:t>
            </a:fld>
            <a:endParaRPr lang="en-IN" dirty="0"/>
          </a:p>
        </p:txBody>
      </p:sp>
      <p:sp>
        <p:nvSpPr>
          <p:cNvPr id="2" name="TextBox 1">
            <a:extLst>
              <a:ext uri="{FF2B5EF4-FFF2-40B4-BE49-F238E27FC236}">
                <a16:creationId xmlns:a16="http://schemas.microsoft.com/office/drawing/2014/main" id="{A3034516-C390-509E-FA75-0528B55095ED}"/>
              </a:ext>
            </a:extLst>
          </p:cNvPr>
          <p:cNvSpPr txBox="1"/>
          <p:nvPr/>
        </p:nvSpPr>
        <p:spPr>
          <a:xfrm>
            <a:off x="1005191" y="1368408"/>
            <a:ext cx="9776063" cy="584775"/>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t>We confirm that there is no reclassification of Promoter and Promoter Group pursuant to the scheme.</a:t>
            </a:r>
          </a:p>
          <a:p>
            <a:pPr marL="285750" indent="-285750" algn="just">
              <a:buFont typeface="Arial" panose="020B0604020202020204" pitchFamily="34" charset="0"/>
              <a:buChar char="•"/>
            </a:pPr>
            <a:endParaRPr lang="en-US" sz="1600" dirty="0"/>
          </a:p>
        </p:txBody>
      </p:sp>
    </p:spTree>
    <p:extLst>
      <p:ext uri="{BB962C8B-B14F-4D97-AF65-F5344CB8AC3E}">
        <p14:creationId xmlns:p14="http://schemas.microsoft.com/office/powerpoint/2010/main" val="2935464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B142B-2A58-DE88-83F6-14D8DD31F8A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F14A916-563F-22B2-7FB6-2AC81E251F44}"/>
              </a:ext>
            </a:extLst>
          </p:cNvPr>
          <p:cNvSpPr>
            <a:spLocks noGrp="1"/>
          </p:cNvSpPr>
          <p:nvPr>
            <p:ph type="title"/>
          </p:nvPr>
        </p:nvSpPr>
        <p:spPr/>
        <p:txBody>
          <a:bodyPr/>
          <a:lstStyle/>
          <a:p>
            <a:r>
              <a:rPr lang="en-US" dirty="0">
                <a:solidFill>
                  <a:srgbClr val="B22F16"/>
                </a:solidFill>
              </a:rPr>
              <a:t>Demerger of Power Evacuation Business</a:t>
            </a:r>
            <a:endParaRPr lang="en-US" dirty="0"/>
          </a:p>
        </p:txBody>
      </p:sp>
      <p:sp>
        <p:nvSpPr>
          <p:cNvPr id="9" name="Slide Number Placeholder 5">
            <a:extLst>
              <a:ext uri="{FF2B5EF4-FFF2-40B4-BE49-F238E27FC236}">
                <a16:creationId xmlns:a16="http://schemas.microsoft.com/office/drawing/2014/main" id="{9E34FA4A-7FCB-CCE2-0525-2B9018DFAB85}"/>
              </a:ext>
            </a:extLst>
          </p:cNvPr>
          <p:cNvSpPr>
            <a:spLocks noGrp="1"/>
          </p:cNvSpPr>
          <p:nvPr>
            <p:ph type="sldNum" sz="quarter" idx="12"/>
          </p:nvPr>
        </p:nvSpPr>
        <p:spPr/>
        <p:txBody>
          <a:bodyPr/>
          <a:lstStyle/>
          <a:p>
            <a:fld id="{353CB433-A6EE-44F1-B9D3-A6E8EE95F9C9}" type="slidenum">
              <a:rPr lang="en-IN" smtClean="0"/>
              <a:t>2</a:t>
            </a:fld>
            <a:endParaRPr lang="en-IN" dirty="0"/>
          </a:p>
        </p:txBody>
      </p:sp>
      <p:sp>
        <p:nvSpPr>
          <p:cNvPr id="27" name="Rectangle 26">
            <a:extLst>
              <a:ext uri="{FF2B5EF4-FFF2-40B4-BE49-F238E27FC236}">
                <a16:creationId xmlns:a16="http://schemas.microsoft.com/office/drawing/2014/main" id="{0F1A2EA5-3834-01A3-42ED-00685A047275}"/>
              </a:ext>
            </a:extLst>
          </p:cNvPr>
          <p:cNvSpPr/>
          <p:nvPr/>
        </p:nvSpPr>
        <p:spPr>
          <a:xfrm>
            <a:off x="1009987" y="4792985"/>
            <a:ext cx="10607040" cy="358019"/>
          </a:xfrm>
          <a:prstGeom prst="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rPr>
              <a:t>Transaction Mechanics</a:t>
            </a:r>
          </a:p>
        </p:txBody>
      </p:sp>
      <p:sp>
        <p:nvSpPr>
          <p:cNvPr id="28" name="TextBox 27">
            <a:extLst>
              <a:ext uri="{FF2B5EF4-FFF2-40B4-BE49-F238E27FC236}">
                <a16:creationId xmlns:a16="http://schemas.microsoft.com/office/drawing/2014/main" id="{8995AF7F-FD40-76D3-0222-35F68524D734}"/>
              </a:ext>
            </a:extLst>
          </p:cNvPr>
          <p:cNvSpPr txBox="1"/>
          <p:nvPr/>
        </p:nvSpPr>
        <p:spPr>
          <a:xfrm>
            <a:off x="1022513" y="5213998"/>
            <a:ext cx="10607040" cy="1031051"/>
          </a:xfrm>
          <a:prstGeom prst="rect">
            <a:avLst/>
          </a:prstGeom>
          <a:noFill/>
          <a:ln>
            <a:solidFill>
              <a:schemeClr val="tx1"/>
            </a:solidFill>
            <a:prstDash val="dash"/>
          </a:ln>
        </p:spPr>
        <p:txBody>
          <a:bodyPr wrap="square" rtlCol="0">
            <a:spAutoFit/>
          </a:bodyPr>
          <a:lstStyle/>
          <a:p>
            <a:pPr marL="228600" indent="-228600" algn="just">
              <a:spcAft>
                <a:spcPts val="300"/>
              </a:spcAft>
              <a:buFont typeface="+mj-lt"/>
              <a:buAutoNum type="arabicPeriod"/>
            </a:pPr>
            <a:r>
              <a:rPr lang="en-US" sz="1400" dirty="0">
                <a:latin typeface="Arial" panose="020B0604020202020204" pitchFamily="34" charset="0"/>
                <a:cs typeface="Arial" panose="020B0604020202020204" pitchFamily="34" charset="0"/>
              </a:rPr>
              <a:t>Inox Green to demerge the ‘</a:t>
            </a:r>
            <a:r>
              <a:rPr lang="en-US" sz="1400" i="1" dirty="0">
                <a:latin typeface="Arial" panose="020B0604020202020204" pitchFamily="34" charset="0"/>
                <a:cs typeface="Arial" panose="020B0604020202020204" pitchFamily="34" charset="0"/>
              </a:rPr>
              <a:t>Power Evacuation business</a:t>
            </a:r>
            <a:r>
              <a:rPr lang="en-US" sz="1400" dirty="0">
                <a:latin typeface="Arial" panose="020B0604020202020204" pitchFamily="34" charset="0"/>
                <a:cs typeface="Arial" panose="020B0604020202020204" pitchFamily="34" charset="0"/>
              </a:rPr>
              <a:t>’ to Resco</a:t>
            </a:r>
          </a:p>
          <a:p>
            <a:pPr marL="228600" indent="-228600" algn="just">
              <a:spcAft>
                <a:spcPts val="300"/>
              </a:spcAft>
              <a:buFont typeface="+mj-lt"/>
              <a:buAutoNum type="arabicPeriod"/>
            </a:pPr>
            <a:r>
              <a:rPr lang="en-US" sz="1400" dirty="0">
                <a:latin typeface="Arial" panose="020B0604020202020204" pitchFamily="34" charset="0"/>
                <a:cs typeface="Arial" panose="020B0604020202020204" pitchFamily="34" charset="0"/>
              </a:rPr>
              <a:t>Resco to issue equity shares and share warrants to the equity shareholders and warrant holders of Inox Green i.e., Inox Wind Limited and public shareholders, in the ratio of 122:1,000</a:t>
            </a:r>
          </a:p>
          <a:p>
            <a:pPr marL="228600" indent="-228600" algn="just">
              <a:spcAft>
                <a:spcPts val="300"/>
              </a:spcAft>
              <a:buFont typeface="+mj-lt"/>
              <a:buAutoNum type="arabicPeriod"/>
            </a:pPr>
            <a:r>
              <a:rPr lang="en-US" sz="1400" dirty="0">
                <a:latin typeface="Arial" panose="020B0604020202020204" pitchFamily="34" charset="0"/>
                <a:cs typeface="Arial" panose="020B0604020202020204" pitchFamily="34" charset="0"/>
              </a:rPr>
              <a:t>Shares issued by Resco pursuant to the demerger, to be listed on the stock exchanges</a:t>
            </a:r>
          </a:p>
        </p:txBody>
      </p:sp>
      <p:sp>
        <p:nvSpPr>
          <p:cNvPr id="6" name="TextBox 5">
            <a:extLst>
              <a:ext uri="{FF2B5EF4-FFF2-40B4-BE49-F238E27FC236}">
                <a16:creationId xmlns:a16="http://schemas.microsoft.com/office/drawing/2014/main" id="{6453E641-E95F-047D-C62E-1FB2D76B9FF7}"/>
              </a:ext>
            </a:extLst>
          </p:cNvPr>
          <p:cNvSpPr txBox="1"/>
          <p:nvPr/>
        </p:nvSpPr>
        <p:spPr>
          <a:xfrm>
            <a:off x="2980916" y="1395177"/>
            <a:ext cx="3072813" cy="645488"/>
          </a:xfrm>
          <a:prstGeom prst="rect">
            <a:avLst/>
          </a:prstGeom>
          <a:noFill/>
          <a:ln w="25400">
            <a:solidFill>
              <a:srgbClr val="C00000"/>
            </a:solidFill>
            <a:prstDash val="dash"/>
          </a:ln>
        </p:spPr>
        <p:txBody>
          <a:bodyPr wrap="square" rtlCol="0">
            <a:spAutoFit/>
          </a:bodyPr>
          <a:lstStyle/>
          <a:p>
            <a:endParaRPr lang="en-US" dirty="0"/>
          </a:p>
        </p:txBody>
      </p:sp>
      <mc:AlternateContent xmlns:mc="http://schemas.openxmlformats.org/markup-compatibility/2006" xmlns:p14="http://schemas.microsoft.com/office/powerpoint/2010/main" xmlns:aink="http://schemas.microsoft.com/office/drawing/2016/ink">
        <mc:Choice Requires="p14 aink">
          <p:contentPart p14:bwMode="auto" r:id="rId2">
            <p14:nvContentPartPr>
              <p14:cNvPr id="10" name="Ink 9">
                <a:extLst>
                  <a:ext uri="{FF2B5EF4-FFF2-40B4-BE49-F238E27FC236}">
                    <a16:creationId xmlns:a16="http://schemas.microsoft.com/office/drawing/2014/main" id="{C83102E9-FCD0-D26D-EB37-B4135C12C62C}"/>
                  </a:ext>
                </a:extLst>
              </p14:cNvPr>
              <p14:cNvContentPartPr/>
              <p14:nvPr/>
            </p14:nvContentPartPr>
            <p14:xfrm>
              <a:off x="6529856" y="4332986"/>
              <a:ext cx="360" cy="360"/>
            </p14:xfrm>
          </p:contentPart>
        </mc:Choice>
        <mc:Fallback xmlns="">
          <p:pic>
            <p:nvPicPr>
              <p:cNvPr id="10" name="Ink 9">
                <a:extLst>
                  <a:ext uri="{FF2B5EF4-FFF2-40B4-BE49-F238E27FC236}">
                    <a16:creationId xmlns:a16="http://schemas.microsoft.com/office/drawing/2014/main" id="{C83102E9-FCD0-D26D-EB37-B4135C12C62C}"/>
                  </a:ext>
                </a:extLst>
              </p:cNvPr>
              <p:cNvPicPr/>
              <p:nvPr/>
            </p:nvPicPr>
            <p:blipFill>
              <a:blip r:embed="rId3"/>
              <a:stretch>
                <a:fillRect/>
              </a:stretch>
            </p:blipFill>
            <p:spPr>
              <a:xfrm>
                <a:off x="6511856" y="4224986"/>
                <a:ext cx="36000" cy="216000"/>
              </a:xfrm>
              <a:prstGeom prst="rect">
                <a:avLst/>
              </a:prstGeom>
            </p:spPr>
          </p:pic>
        </mc:Fallback>
      </mc:AlternateContent>
      <p:sp>
        <p:nvSpPr>
          <p:cNvPr id="13" name="Rectangle 12">
            <a:extLst>
              <a:ext uri="{FF2B5EF4-FFF2-40B4-BE49-F238E27FC236}">
                <a16:creationId xmlns:a16="http://schemas.microsoft.com/office/drawing/2014/main" id="{AAC25056-6C25-184D-725F-CF0909E8068F}"/>
              </a:ext>
            </a:extLst>
          </p:cNvPr>
          <p:cNvSpPr/>
          <p:nvPr/>
        </p:nvSpPr>
        <p:spPr>
          <a:xfrm>
            <a:off x="3896008" y="2909993"/>
            <a:ext cx="1188000" cy="418668"/>
          </a:xfrm>
          <a:prstGeom prst="rect">
            <a:avLst/>
          </a:prstGeom>
          <a:solidFill>
            <a:srgbClr val="CC7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cs typeface="Arial" panose="020B0604020202020204" pitchFamily="34" charset="0"/>
              </a:rPr>
              <a:t>Inox Green</a:t>
            </a:r>
            <a:endParaRPr lang="en-IN" sz="1200" b="1" dirty="0">
              <a:solidFill>
                <a:schemeClr val="bg1"/>
              </a:solidFill>
              <a:latin typeface="Arial" panose="020B0604020202020204" pitchFamily="34" charset="0"/>
              <a:cs typeface="Arial" panose="020B0604020202020204" pitchFamily="34" charset="0"/>
            </a:endParaRPr>
          </a:p>
        </p:txBody>
      </p:sp>
      <p:cxnSp>
        <p:nvCxnSpPr>
          <p:cNvPr id="16" name="Connector: Elbow 15">
            <a:extLst>
              <a:ext uri="{FF2B5EF4-FFF2-40B4-BE49-F238E27FC236}">
                <a16:creationId xmlns:a16="http://schemas.microsoft.com/office/drawing/2014/main" id="{B1EF704B-913E-66D2-1BDB-47EDB77C974F}"/>
              </a:ext>
            </a:extLst>
          </p:cNvPr>
          <p:cNvCxnSpPr>
            <a:cxnSpLocks/>
            <a:stCxn id="43" idx="2"/>
            <a:endCxn id="13" idx="0"/>
          </p:cNvCxnSpPr>
          <p:nvPr/>
        </p:nvCxnSpPr>
        <p:spPr>
          <a:xfrm rot="16200000" flipH="1">
            <a:off x="3622710" y="2042695"/>
            <a:ext cx="1016446" cy="71815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1D8CAA84-9328-D279-3E18-82C04CF2CCD7}"/>
              </a:ext>
            </a:extLst>
          </p:cNvPr>
          <p:cNvCxnSpPr>
            <a:cxnSpLocks/>
            <a:stCxn id="42" idx="2"/>
            <a:endCxn id="13" idx="0"/>
          </p:cNvCxnSpPr>
          <p:nvPr/>
        </p:nvCxnSpPr>
        <p:spPr>
          <a:xfrm rot="5400000">
            <a:off x="4356298" y="2027256"/>
            <a:ext cx="1016447" cy="74902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F478DAC-EB24-0EA1-96AD-6F2AB646AD8B}"/>
              </a:ext>
            </a:extLst>
          </p:cNvPr>
          <p:cNvSpPr txBox="1"/>
          <p:nvPr/>
        </p:nvSpPr>
        <p:spPr>
          <a:xfrm>
            <a:off x="6202667" y="3900202"/>
            <a:ext cx="1486965" cy="646331"/>
          </a:xfrm>
          <a:prstGeom prst="rect">
            <a:avLst/>
          </a:prstGeom>
          <a:noFill/>
        </p:spPr>
        <p:txBody>
          <a:bodyPr wrap="square" rtlCol="0">
            <a:spAutoFit/>
          </a:bodyPr>
          <a:lstStyle/>
          <a:p>
            <a:pPr algn="ctr"/>
            <a:r>
              <a:rPr lang="en-US" sz="1200" i="1" dirty="0"/>
              <a:t>Demerger of ‘Power Evacuation business’</a:t>
            </a:r>
          </a:p>
        </p:txBody>
      </p:sp>
      <p:cxnSp>
        <p:nvCxnSpPr>
          <p:cNvPr id="37" name="Straight Arrow Connector 36">
            <a:extLst>
              <a:ext uri="{FF2B5EF4-FFF2-40B4-BE49-F238E27FC236}">
                <a16:creationId xmlns:a16="http://schemas.microsoft.com/office/drawing/2014/main" id="{C931B7D1-E28F-5AC2-9658-94F3701AF617}"/>
              </a:ext>
            </a:extLst>
          </p:cNvPr>
          <p:cNvCxnSpPr>
            <a:cxnSpLocks/>
            <a:stCxn id="2" idx="1"/>
            <a:endCxn id="6" idx="2"/>
          </p:cNvCxnSpPr>
          <p:nvPr/>
        </p:nvCxnSpPr>
        <p:spPr>
          <a:xfrm flipH="1" flipV="1">
            <a:off x="4517323" y="2040665"/>
            <a:ext cx="3519416" cy="902594"/>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02532980-4953-EC94-1C3C-2917C6C9BED3}"/>
              </a:ext>
            </a:extLst>
          </p:cNvPr>
          <p:cNvSpPr txBox="1"/>
          <p:nvPr/>
        </p:nvSpPr>
        <p:spPr>
          <a:xfrm>
            <a:off x="5470742" y="2170107"/>
            <a:ext cx="2294365" cy="830997"/>
          </a:xfrm>
          <a:prstGeom prst="rect">
            <a:avLst/>
          </a:prstGeom>
          <a:solidFill>
            <a:schemeClr val="bg1"/>
          </a:solidFill>
        </p:spPr>
        <p:txBody>
          <a:bodyPr wrap="square" rtlCol="0">
            <a:spAutoFit/>
          </a:bodyPr>
          <a:lstStyle/>
          <a:p>
            <a:pPr algn="ctr"/>
            <a:r>
              <a:rPr lang="en-US" sz="1200" i="1" dirty="0"/>
              <a:t>Resco to issue equity shares and share warrants to the shareholders and warrant holders of Inox Green</a:t>
            </a:r>
          </a:p>
        </p:txBody>
      </p:sp>
      <p:sp>
        <p:nvSpPr>
          <p:cNvPr id="39" name="Arrow: Curved Up 38">
            <a:extLst>
              <a:ext uri="{FF2B5EF4-FFF2-40B4-BE49-F238E27FC236}">
                <a16:creationId xmlns:a16="http://schemas.microsoft.com/office/drawing/2014/main" id="{9D80C195-6F40-A818-19CE-7292E739DF01}"/>
              </a:ext>
            </a:extLst>
          </p:cNvPr>
          <p:cNvSpPr/>
          <p:nvPr/>
        </p:nvSpPr>
        <p:spPr>
          <a:xfrm rot="20879651">
            <a:off x="5514520" y="3622861"/>
            <a:ext cx="3246866" cy="976931"/>
          </a:xfrm>
          <a:prstGeom prst="curvedUp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2" name="Rectangle 41">
            <a:extLst>
              <a:ext uri="{FF2B5EF4-FFF2-40B4-BE49-F238E27FC236}">
                <a16:creationId xmlns:a16="http://schemas.microsoft.com/office/drawing/2014/main" id="{0EE6341D-D600-2750-340C-B5690C3C19CF}"/>
              </a:ext>
            </a:extLst>
          </p:cNvPr>
          <p:cNvSpPr/>
          <p:nvPr/>
        </p:nvSpPr>
        <p:spPr>
          <a:xfrm>
            <a:off x="4644675" y="1486423"/>
            <a:ext cx="1188718" cy="4071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Inox Wind Limited </a:t>
            </a:r>
            <a:endParaRPr lang="en-IN" sz="1200" b="1" dirty="0">
              <a:solidFill>
                <a:schemeClr val="bg1"/>
              </a:solidFill>
            </a:endParaRPr>
          </a:p>
        </p:txBody>
      </p:sp>
      <p:sp>
        <p:nvSpPr>
          <p:cNvPr id="43" name="Rectangle 42">
            <a:extLst>
              <a:ext uri="{FF2B5EF4-FFF2-40B4-BE49-F238E27FC236}">
                <a16:creationId xmlns:a16="http://schemas.microsoft.com/office/drawing/2014/main" id="{1DAF3DA4-0EEE-5F5A-E5EE-2FDBB40DC4F6}"/>
              </a:ext>
            </a:extLst>
          </p:cNvPr>
          <p:cNvSpPr/>
          <p:nvPr/>
        </p:nvSpPr>
        <p:spPr>
          <a:xfrm>
            <a:off x="3177499" y="1486704"/>
            <a:ext cx="1188718" cy="406843"/>
          </a:xfrm>
          <a:prstGeom prst="rect">
            <a:avLst/>
          </a:prstGeom>
          <a:solidFill>
            <a:schemeClr val="bg1"/>
          </a:solidFill>
          <a:ln>
            <a:solidFill>
              <a:srgbClr val="12468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124680"/>
                </a:solidFill>
                <a:effectLst/>
                <a:uLnTx/>
                <a:uFillTx/>
                <a:latin typeface="Arial" panose="020B0604020202020204"/>
                <a:ea typeface="+mn-ea"/>
                <a:cs typeface="+mn-cs"/>
              </a:rPr>
              <a:t>Public shareholders</a:t>
            </a:r>
          </a:p>
        </p:txBody>
      </p:sp>
      <p:sp>
        <p:nvSpPr>
          <p:cNvPr id="45" name="Oval 44">
            <a:extLst>
              <a:ext uri="{FF2B5EF4-FFF2-40B4-BE49-F238E27FC236}">
                <a16:creationId xmlns:a16="http://schemas.microsoft.com/office/drawing/2014/main" id="{C125E349-35DC-8395-FA9F-D45CFEC05F00}"/>
              </a:ext>
            </a:extLst>
          </p:cNvPr>
          <p:cNvSpPr/>
          <p:nvPr/>
        </p:nvSpPr>
        <p:spPr>
          <a:xfrm>
            <a:off x="5613351" y="1781217"/>
            <a:ext cx="391767" cy="199348"/>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a:t>
            </a:r>
          </a:p>
        </p:txBody>
      </p:sp>
      <p:sp>
        <p:nvSpPr>
          <p:cNvPr id="2" name="Rectangle 1">
            <a:extLst>
              <a:ext uri="{FF2B5EF4-FFF2-40B4-BE49-F238E27FC236}">
                <a16:creationId xmlns:a16="http://schemas.microsoft.com/office/drawing/2014/main" id="{EFF5BF2E-643B-3F77-86DE-A91B744207DF}"/>
              </a:ext>
            </a:extLst>
          </p:cNvPr>
          <p:cNvSpPr/>
          <p:nvPr/>
        </p:nvSpPr>
        <p:spPr>
          <a:xfrm>
            <a:off x="8036739" y="2733925"/>
            <a:ext cx="1188000" cy="41866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cs typeface="Arial" panose="020B0604020202020204" pitchFamily="34" charset="0"/>
              </a:rPr>
              <a:t>Resco</a:t>
            </a:r>
            <a:endParaRPr lang="en-IN" sz="1200" b="1" dirty="0">
              <a:solidFill>
                <a:schemeClr val="bg1"/>
              </a:solidFill>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F4C79481-08AA-B107-A5A2-415E56F6185B}"/>
              </a:ext>
            </a:extLst>
          </p:cNvPr>
          <p:cNvSpPr/>
          <p:nvPr/>
        </p:nvSpPr>
        <p:spPr>
          <a:xfrm>
            <a:off x="4323637" y="3384936"/>
            <a:ext cx="1507746" cy="412228"/>
          </a:xfrm>
          <a:prstGeom prst="ellipse">
            <a:avLst/>
          </a:prstGeom>
          <a:solidFill>
            <a:schemeClr val="accent3">
              <a:lumMod val="60000"/>
              <a:lumOff val="40000"/>
            </a:schemeClr>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b="1" dirty="0">
                <a:solidFill>
                  <a:schemeClr val="tx1"/>
                </a:solidFill>
              </a:rPr>
              <a:t>Power Evacuation</a:t>
            </a:r>
          </a:p>
        </p:txBody>
      </p:sp>
      <p:sp>
        <p:nvSpPr>
          <p:cNvPr id="7" name="TextBox 6">
            <a:extLst>
              <a:ext uri="{FF2B5EF4-FFF2-40B4-BE49-F238E27FC236}">
                <a16:creationId xmlns:a16="http://schemas.microsoft.com/office/drawing/2014/main" id="{22389B86-95E3-FEE2-65F2-FBE8150E71F5}"/>
              </a:ext>
            </a:extLst>
          </p:cNvPr>
          <p:cNvSpPr txBox="1"/>
          <p:nvPr/>
        </p:nvSpPr>
        <p:spPr>
          <a:xfrm>
            <a:off x="2917561" y="3357182"/>
            <a:ext cx="1280160" cy="42582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b="1">
                <a:solidFill>
                  <a:schemeClr val="bg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sz="1200" dirty="0">
                <a:solidFill>
                  <a:schemeClr val="tx1"/>
                </a:solidFill>
              </a:rPr>
              <a:t>O&amp;M</a:t>
            </a:r>
          </a:p>
        </p:txBody>
      </p:sp>
      <p:sp>
        <p:nvSpPr>
          <p:cNvPr id="8" name="Rectangle 7">
            <a:extLst>
              <a:ext uri="{FF2B5EF4-FFF2-40B4-BE49-F238E27FC236}">
                <a16:creationId xmlns:a16="http://schemas.microsoft.com/office/drawing/2014/main" id="{C32786C8-45E2-4E1D-3877-6E673D1A1E07}"/>
              </a:ext>
            </a:extLst>
          </p:cNvPr>
          <p:cNvSpPr/>
          <p:nvPr/>
        </p:nvSpPr>
        <p:spPr>
          <a:xfrm>
            <a:off x="4274125" y="3351058"/>
            <a:ext cx="1557258" cy="508845"/>
          </a:xfrm>
          <a:prstGeom prst="rect">
            <a:avLst/>
          </a:prstGeom>
          <a:ln w="25400">
            <a:solidFill>
              <a:srgbClr val="C00000"/>
            </a:solidFill>
            <a:prstDash val="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722255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solidFill>
                  <a:srgbClr val="B22F16"/>
                </a:solidFill>
              </a:rPr>
              <a:t>Resultant structure</a:t>
            </a:r>
            <a:endParaRPr lang="en-US" dirty="0"/>
          </a:p>
        </p:txBody>
      </p:sp>
      <p:sp>
        <p:nvSpPr>
          <p:cNvPr id="9" name="Slide Number Placeholder 5"/>
          <p:cNvSpPr>
            <a:spLocks noGrp="1"/>
          </p:cNvSpPr>
          <p:nvPr>
            <p:ph type="sldNum" sz="quarter" idx="12"/>
          </p:nvPr>
        </p:nvSpPr>
        <p:spPr/>
        <p:txBody>
          <a:bodyPr/>
          <a:lstStyle/>
          <a:p>
            <a:fld id="{353CB433-A6EE-44F1-B9D3-A6E8EE95F9C9}" type="slidenum">
              <a:rPr lang="en-IN" smtClean="0"/>
              <a:t>3</a:t>
            </a:fld>
            <a:endParaRPr lang="en-IN" dirty="0"/>
          </a:p>
        </p:txBody>
      </p:sp>
      <p:sp>
        <p:nvSpPr>
          <p:cNvPr id="4" name="TextBox 3">
            <a:extLst>
              <a:ext uri="{FF2B5EF4-FFF2-40B4-BE49-F238E27FC236}">
                <a16:creationId xmlns:a16="http://schemas.microsoft.com/office/drawing/2014/main" id="{2454C730-37F1-4B5B-03D3-CED0E9C2C95B}"/>
              </a:ext>
            </a:extLst>
          </p:cNvPr>
          <p:cNvSpPr txBox="1"/>
          <p:nvPr/>
        </p:nvSpPr>
        <p:spPr>
          <a:xfrm>
            <a:off x="3553723" y="1867927"/>
            <a:ext cx="5339553" cy="685947"/>
          </a:xfrm>
          <a:prstGeom prst="rect">
            <a:avLst/>
          </a:prstGeom>
          <a:noFill/>
          <a:ln w="22225">
            <a:solidFill>
              <a:srgbClr val="C00000"/>
            </a:solidFill>
            <a:prstDash val="dash"/>
          </a:ln>
        </p:spPr>
        <p:txBody>
          <a:bodyPr wrap="square" rtlCol="0">
            <a:spAutoFit/>
          </a:bodyPr>
          <a:lstStyle/>
          <a:p>
            <a:endParaRPr lang="en-US" sz="1400" dirty="0"/>
          </a:p>
        </p:txBody>
      </p:sp>
      <p:sp>
        <p:nvSpPr>
          <p:cNvPr id="12" name="Rectangle 11">
            <a:extLst>
              <a:ext uri="{FF2B5EF4-FFF2-40B4-BE49-F238E27FC236}">
                <a16:creationId xmlns:a16="http://schemas.microsoft.com/office/drawing/2014/main" id="{4DCCA460-6E78-3505-F2DB-E0D3EB81E148}"/>
              </a:ext>
            </a:extLst>
          </p:cNvPr>
          <p:cNvSpPr/>
          <p:nvPr/>
        </p:nvSpPr>
        <p:spPr>
          <a:xfrm>
            <a:off x="5548893" y="1942676"/>
            <a:ext cx="1529141" cy="5118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Inox Wind Limited </a:t>
            </a:r>
            <a:endParaRPr lang="en-IN" sz="1400" b="1" dirty="0">
              <a:solidFill>
                <a:schemeClr val="bg1"/>
              </a:solidFill>
            </a:endParaRPr>
          </a:p>
        </p:txBody>
      </p:sp>
      <p:sp>
        <p:nvSpPr>
          <p:cNvPr id="16" name="Rectangle 15">
            <a:extLst>
              <a:ext uri="{FF2B5EF4-FFF2-40B4-BE49-F238E27FC236}">
                <a16:creationId xmlns:a16="http://schemas.microsoft.com/office/drawing/2014/main" id="{1395E929-A7D8-DCA4-7D94-8EA18B667C3C}"/>
              </a:ext>
            </a:extLst>
          </p:cNvPr>
          <p:cNvSpPr/>
          <p:nvPr/>
        </p:nvSpPr>
        <p:spPr>
          <a:xfrm>
            <a:off x="3873683" y="1946991"/>
            <a:ext cx="1529141" cy="511541"/>
          </a:xfrm>
          <a:prstGeom prst="rect">
            <a:avLst/>
          </a:prstGeom>
          <a:solidFill>
            <a:schemeClr val="bg1"/>
          </a:solidFill>
          <a:ln>
            <a:solidFill>
              <a:srgbClr val="12468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124680"/>
                </a:solidFill>
                <a:effectLst/>
                <a:uLnTx/>
                <a:uFillTx/>
                <a:latin typeface="Arial" panose="020B0604020202020204"/>
                <a:ea typeface="+mn-ea"/>
                <a:cs typeface="+mn-cs"/>
              </a:rPr>
              <a:t>Public shareholders</a:t>
            </a:r>
          </a:p>
        </p:txBody>
      </p:sp>
      <p:cxnSp>
        <p:nvCxnSpPr>
          <p:cNvPr id="18" name="Connector: Elbow 17">
            <a:extLst>
              <a:ext uri="{FF2B5EF4-FFF2-40B4-BE49-F238E27FC236}">
                <a16:creationId xmlns:a16="http://schemas.microsoft.com/office/drawing/2014/main" id="{5FC14879-4A89-5C07-67D5-87C416AE9FB4}"/>
              </a:ext>
            </a:extLst>
          </p:cNvPr>
          <p:cNvCxnSpPr>
            <a:cxnSpLocks/>
            <a:stCxn id="4" idx="2"/>
            <a:endCxn id="10" idx="0"/>
          </p:cNvCxnSpPr>
          <p:nvPr/>
        </p:nvCxnSpPr>
        <p:spPr>
          <a:xfrm rot="5400000">
            <a:off x="4577149" y="2084809"/>
            <a:ext cx="1177286" cy="211541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Connector: Elbow 18">
            <a:extLst>
              <a:ext uri="{FF2B5EF4-FFF2-40B4-BE49-F238E27FC236}">
                <a16:creationId xmlns:a16="http://schemas.microsoft.com/office/drawing/2014/main" id="{8213D3F5-65BE-82E9-BE72-98C1F50C6341}"/>
              </a:ext>
            </a:extLst>
          </p:cNvPr>
          <p:cNvCxnSpPr>
            <a:cxnSpLocks/>
            <a:stCxn id="4" idx="2"/>
            <a:endCxn id="2" idx="0"/>
          </p:cNvCxnSpPr>
          <p:nvPr/>
        </p:nvCxnSpPr>
        <p:spPr>
          <a:xfrm rot="16200000" flipH="1">
            <a:off x="6792916" y="1984457"/>
            <a:ext cx="1177286" cy="231611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A27C7E8-6B87-1F45-2A4E-214C17BB6A56}"/>
              </a:ext>
            </a:extLst>
          </p:cNvPr>
          <p:cNvSpPr/>
          <p:nvPr/>
        </p:nvSpPr>
        <p:spPr>
          <a:xfrm>
            <a:off x="7886219" y="3731160"/>
            <a:ext cx="1306800" cy="46053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Arial" panose="020B0604020202020204" pitchFamily="34" charset="0"/>
                <a:cs typeface="Arial" panose="020B0604020202020204" pitchFamily="34" charset="0"/>
              </a:rPr>
              <a:t>Resco</a:t>
            </a:r>
            <a:endParaRPr lang="en-IN" sz="14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CD6929F-A8F7-A9AF-351E-003AC84046A6}"/>
              </a:ext>
            </a:extLst>
          </p:cNvPr>
          <p:cNvSpPr txBox="1"/>
          <p:nvPr/>
        </p:nvSpPr>
        <p:spPr>
          <a:xfrm>
            <a:off x="3478001" y="4266727"/>
            <a:ext cx="1280160" cy="42582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b="1">
                <a:solidFill>
                  <a:schemeClr val="bg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sz="1200" dirty="0">
                <a:solidFill>
                  <a:schemeClr val="tx1"/>
                </a:solidFill>
              </a:rPr>
              <a:t>O&amp;M</a:t>
            </a:r>
          </a:p>
        </p:txBody>
      </p:sp>
      <p:sp>
        <p:nvSpPr>
          <p:cNvPr id="7" name="TextBox 6">
            <a:extLst>
              <a:ext uri="{FF2B5EF4-FFF2-40B4-BE49-F238E27FC236}">
                <a16:creationId xmlns:a16="http://schemas.microsoft.com/office/drawing/2014/main" id="{63CC33E7-B633-BC16-C052-1BDDEE6D81BE}"/>
              </a:ext>
            </a:extLst>
          </p:cNvPr>
          <p:cNvSpPr txBox="1"/>
          <p:nvPr/>
        </p:nvSpPr>
        <p:spPr>
          <a:xfrm>
            <a:off x="7097011" y="4266727"/>
            <a:ext cx="1280160" cy="425828"/>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400" b="1">
                <a:solidFill>
                  <a:schemeClr val="bg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sz="1200" dirty="0">
                <a:solidFill>
                  <a:schemeClr val="tx1"/>
                </a:solidFill>
              </a:rPr>
              <a:t>EPC</a:t>
            </a:r>
          </a:p>
        </p:txBody>
      </p:sp>
      <p:sp>
        <p:nvSpPr>
          <p:cNvPr id="8" name="Oval 7">
            <a:extLst>
              <a:ext uri="{FF2B5EF4-FFF2-40B4-BE49-F238E27FC236}">
                <a16:creationId xmlns:a16="http://schemas.microsoft.com/office/drawing/2014/main" id="{12223FB5-035E-9303-78B7-9B8928D4BB4C}"/>
              </a:ext>
            </a:extLst>
          </p:cNvPr>
          <p:cNvSpPr/>
          <p:nvPr/>
        </p:nvSpPr>
        <p:spPr>
          <a:xfrm>
            <a:off x="8488477" y="4273527"/>
            <a:ext cx="1507746" cy="412228"/>
          </a:xfrm>
          <a:prstGeom prst="ellipse">
            <a:avLst/>
          </a:prstGeom>
          <a:solidFill>
            <a:schemeClr val="accent3">
              <a:lumMod val="60000"/>
              <a:lumOff val="40000"/>
            </a:schemeClr>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00" b="1" dirty="0">
                <a:solidFill>
                  <a:schemeClr val="tx1"/>
                </a:solidFill>
              </a:rPr>
              <a:t>Power Evacuation</a:t>
            </a:r>
          </a:p>
        </p:txBody>
      </p:sp>
      <p:sp>
        <p:nvSpPr>
          <p:cNvPr id="10" name="Rectangle 9">
            <a:extLst>
              <a:ext uri="{FF2B5EF4-FFF2-40B4-BE49-F238E27FC236}">
                <a16:creationId xmlns:a16="http://schemas.microsoft.com/office/drawing/2014/main" id="{531AABEC-07A6-0EE3-5E88-A564042910FC}"/>
              </a:ext>
            </a:extLst>
          </p:cNvPr>
          <p:cNvSpPr/>
          <p:nvPr/>
        </p:nvSpPr>
        <p:spPr>
          <a:xfrm>
            <a:off x="3454684" y="3731160"/>
            <a:ext cx="1306800" cy="460535"/>
          </a:xfrm>
          <a:prstGeom prst="rect">
            <a:avLst/>
          </a:prstGeom>
          <a:solidFill>
            <a:srgbClr val="CC7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Arial" panose="020B0604020202020204" pitchFamily="34" charset="0"/>
                <a:cs typeface="Arial" panose="020B0604020202020204" pitchFamily="34" charset="0"/>
              </a:rPr>
              <a:t>Inox Green</a:t>
            </a:r>
            <a:endParaRPr lang="en-IN" sz="1400" b="1" dirty="0">
              <a:solidFill>
                <a:schemeClr val="bg1"/>
              </a:solidFill>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06CD962E-97E7-4D3A-A151-21064A5A0984}"/>
              </a:ext>
            </a:extLst>
          </p:cNvPr>
          <p:cNvSpPr/>
          <p:nvPr/>
        </p:nvSpPr>
        <p:spPr>
          <a:xfrm>
            <a:off x="7191519" y="1936476"/>
            <a:ext cx="1529141" cy="511541"/>
          </a:xfrm>
          <a:prstGeom prst="rect">
            <a:avLst/>
          </a:prstGeom>
          <a:solidFill>
            <a:schemeClr val="bg1"/>
          </a:solidFill>
          <a:ln>
            <a:solidFill>
              <a:srgbClr val="12468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124680"/>
                </a:solidFill>
                <a:effectLst/>
                <a:uLnTx/>
                <a:uFillTx/>
                <a:latin typeface="Arial" panose="020B0604020202020204"/>
                <a:ea typeface="+mn-ea"/>
                <a:cs typeface="+mn-cs"/>
              </a:rPr>
              <a:t>Investors</a:t>
            </a:r>
          </a:p>
        </p:txBody>
      </p:sp>
    </p:spTree>
    <p:extLst>
      <p:ext uri="{BB962C8B-B14F-4D97-AF65-F5344CB8AC3E}">
        <p14:creationId xmlns:p14="http://schemas.microsoft.com/office/powerpoint/2010/main" val="2567655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353CB433-A6EE-44F1-B9D3-A6E8EE95F9C9}" type="slidenum">
              <a:rPr lang="en-IN" smtClean="0"/>
              <a:t>4</a:t>
            </a:fld>
            <a:endParaRPr lang="en-IN" dirty="0"/>
          </a:p>
        </p:txBody>
      </p:sp>
      <p:sp>
        <p:nvSpPr>
          <p:cNvPr id="7" name="TextBox 6">
            <a:extLst>
              <a:ext uri="{FF2B5EF4-FFF2-40B4-BE49-F238E27FC236}">
                <a16:creationId xmlns:a16="http://schemas.microsoft.com/office/drawing/2014/main" id="{1B3841B7-5597-D960-C678-31DEEA696E6A}"/>
              </a:ext>
            </a:extLst>
          </p:cNvPr>
          <p:cNvSpPr txBox="1"/>
          <p:nvPr/>
        </p:nvSpPr>
        <p:spPr>
          <a:xfrm>
            <a:off x="1019472" y="1177101"/>
            <a:ext cx="10557461" cy="2062103"/>
          </a:xfrm>
          <a:prstGeom prst="rect">
            <a:avLst/>
          </a:prstGeom>
          <a:noFill/>
        </p:spPr>
        <p:txBody>
          <a:bodyPr wrap="square" rtlCol="0">
            <a:spAutoFit/>
          </a:bodyPr>
          <a:lstStyle/>
          <a:p>
            <a:pPr algn="just"/>
            <a:r>
              <a:rPr lang="en-US" sz="1600" dirty="0">
                <a:effectLst/>
                <a:latin typeface="Arial" panose="020B0604020202020204" pitchFamily="34" charset="0"/>
                <a:ea typeface="Aptos" panose="020B0004020202020204" pitchFamily="34" charset="0"/>
              </a:rPr>
              <a:t>Inox Green Energy Services Limited (“</a:t>
            </a:r>
            <a:r>
              <a:rPr lang="en-US" sz="1600" b="1" dirty="0">
                <a:effectLst/>
                <a:latin typeface="Arial" panose="020B0604020202020204" pitchFamily="34" charset="0"/>
                <a:ea typeface="Aptos" panose="020B0004020202020204" pitchFamily="34" charset="0"/>
              </a:rPr>
              <a:t>Inox Green</a:t>
            </a:r>
            <a:r>
              <a:rPr lang="en-US" sz="1600" dirty="0">
                <a:effectLst/>
                <a:latin typeface="Arial" panose="020B0604020202020204" pitchFamily="34" charset="0"/>
                <a:ea typeface="Aptos" panose="020B0004020202020204" pitchFamily="34" charset="0"/>
              </a:rPr>
              <a:t>”) was incorporated as a public limited company on May 11, 2012 under the provisions of the Companies Act, 1956 </a:t>
            </a:r>
            <a:r>
              <a:rPr lang="en-IN" sz="1600" dirty="0">
                <a:effectLst/>
                <a:latin typeface="Arial" panose="020B0604020202020204" pitchFamily="34" charset="0"/>
                <a:ea typeface="Aptos" panose="020B0004020202020204" pitchFamily="34" charset="0"/>
              </a:rPr>
              <a:t>(Corporate Identification Number: </a:t>
            </a:r>
            <a:r>
              <a:rPr lang="en-US" sz="1600" dirty="0">
                <a:effectLst/>
                <a:latin typeface="Arial" panose="020B0604020202020204" pitchFamily="34" charset="0"/>
                <a:ea typeface="Aptos" panose="020B0004020202020204" pitchFamily="34" charset="0"/>
              </a:rPr>
              <a:t>L45207GJ2012PLC070279). The registered office of Inox Green is situated at Survey No. 1837 &amp; 1834 At Moje Jetalpur, ABS Towers, Second Floor, Old Padra Road, Vadodara, Gujarat, India </a:t>
            </a:r>
            <a:r>
              <a:rPr lang="en-US" sz="1600" dirty="0">
                <a:effectLst/>
                <a:latin typeface="Arial" panose="020B0604020202020204" pitchFamily="34" charset="0"/>
                <a:ea typeface="Aptos" panose="020B0004020202020204" pitchFamily="34" charset="0"/>
                <a:cs typeface="Arial" panose="020B0604020202020204" pitchFamily="34" charset="0"/>
                <a:sym typeface="Symbol" panose="05050102010706020507" pitchFamily="18" charset="2"/>
              </a:rPr>
              <a:t></a:t>
            </a:r>
            <a:r>
              <a:rPr lang="en-US" sz="1600" dirty="0">
                <a:effectLst/>
                <a:latin typeface="Arial" panose="020B0604020202020204" pitchFamily="34" charset="0"/>
                <a:ea typeface="Aptos" panose="020B0004020202020204" pitchFamily="34" charset="0"/>
              </a:rPr>
              <a:t> 390007. The equity shares of Inox Green are listed on the BSE Limited (“</a:t>
            </a:r>
            <a:r>
              <a:rPr lang="en-US" sz="1600" b="1" dirty="0">
                <a:effectLst/>
                <a:latin typeface="Arial" panose="020B0604020202020204" pitchFamily="34" charset="0"/>
                <a:ea typeface="Aptos" panose="020B0004020202020204" pitchFamily="34" charset="0"/>
              </a:rPr>
              <a:t>BSE</a:t>
            </a:r>
            <a:r>
              <a:rPr lang="en-US" sz="1600" dirty="0">
                <a:effectLst/>
                <a:latin typeface="Arial" panose="020B0604020202020204" pitchFamily="34" charset="0"/>
                <a:ea typeface="Aptos" panose="020B0004020202020204" pitchFamily="34" charset="0"/>
              </a:rPr>
              <a:t>”) and the National Stock Exchange of India Limited (“</a:t>
            </a:r>
            <a:r>
              <a:rPr lang="en-US" sz="1600" b="1" dirty="0">
                <a:effectLst/>
                <a:latin typeface="Arial" panose="020B0604020202020204" pitchFamily="34" charset="0"/>
                <a:ea typeface="Aptos" panose="020B0004020202020204" pitchFamily="34" charset="0"/>
              </a:rPr>
              <a:t>NSE</a:t>
            </a:r>
            <a:r>
              <a:rPr lang="en-US" sz="1600" dirty="0">
                <a:effectLst/>
                <a:latin typeface="Arial" panose="020B0604020202020204" pitchFamily="34" charset="0"/>
                <a:ea typeface="Aptos" panose="020B0004020202020204" pitchFamily="34" charset="0"/>
              </a:rPr>
              <a:t>”). Inox Green is engaged in the business of providing Operations and Maintenance (“</a:t>
            </a:r>
            <a:r>
              <a:rPr lang="en-US" sz="1600" b="1" dirty="0">
                <a:effectLst/>
                <a:latin typeface="Arial" panose="020B0604020202020204" pitchFamily="34" charset="0"/>
                <a:ea typeface="Aptos" panose="020B0004020202020204" pitchFamily="34" charset="0"/>
              </a:rPr>
              <a:t>O&amp;M</a:t>
            </a:r>
            <a:r>
              <a:rPr lang="en-US" sz="1600" dirty="0">
                <a:effectLst/>
                <a:latin typeface="Arial" panose="020B0604020202020204" pitchFamily="34" charset="0"/>
                <a:ea typeface="Aptos" panose="020B0004020202020204" pitchFamily="34" charset="0"/>
              </a:rPr>
              <a:t>”) services of Wind Turbine Generators (“</a:t>
            </a:r>
            <a:r>
              <a:rPr lang="en-US" sz="1600" b="1" dirty="0">
                <a:effectLst/>
                <a:latin typeface="Arial" panose="020B0604020202020204" pitchFamily="34" charset="0"/>
                <a:ea typeface="Aptos" panose="020B0004020202020204" pitchFamily="34" charset="0"/>
              </a:rPr>
              <a:t>WTGs</a:t>
            </a:r>
            <a:r>
              <a:rPr lang="en-US" sz="1600" dirty="0">
                <a:effectLst/>
                <a:latin typeface="Arial" panose="020B0604020202020204" pitchFamily="34" charset="0"/>
                <a:ea typeface="Aptos" panose="020B0004020202020204" pitchFamily="34" charset="0"/>
              </a:rPr>
              <a:t>”), and </a:t>
            </a:r>
            <a:r>
              <a:rPr lang="en-IN" sz="1600" dirty="0">
                <a:effectLst/>
                <a:latin typeface="Arial" panose="020B0604020202020204" pitchFamily="34" charset="0"/>
                <a:ea typeface="Aptos" panose="020B0004020202020204" pitchFamily="34" charset="0"/>
              </a:rPr>
              <a:t>common infrastructure facilities on the wind farms which support the evacuation of power (“</a:t>
            </a:r>
            <a:r>
              <a:rPr lang="en-US" sz="1600" b="1" dirty="0">
                <a:effectLst/>
                <a:latin typeface="Arial" panose="020B0604020202020204" pitchFamily="34" charset="0"/>
                <a:ea typeface="Aptos" panose="020B0004020202020204" pitchFamily="34" charset="0"/>
              </a:rPr>
              <a:t>Power Evacuation Business</a:t>
            </a:r>
            <a:r>
              <a:rPr lang="en-US" sz="1600" dirty="0">
                <a:effectLst/>
                <a:latin typeface="Arial" panose="020B0604020202020204" pitchFamily="34" charset="0"/>
                <a:ea typeface="Aptos" panose="020B0004020202020204" pitchFamily="34" charset="0"/>
              </a:rPr>
              <a:t>”). Currently, Inox Green is a subsidiary of Inox Wind Limited.</a:t>
            </a:r>
            <a:endParaRPr lang="en-US" sz="1600" dirty="0">
              <a:latin typeface="+mj-lt"/>
            </a:endParaRPr>
          </a:p>
        </p:txBody>
      </p:sp>
      <p:sp>
        <p:nvSpPr>
          <p:cNvPr id="6" name="Title 4">
            <a:extLst>
              <a:ext uri="{FF2B5EF4-FFF2-40B4-BE49-F238E27FC236}">
                <a16:creationId xmlns:a16="http://schemas.microsoft.com/office/drawing/2014/main" id="{A0FB497E-3D48-69BD-59B8-EBC737B618E0}"/>
              </a:ext>
            </a:extLst>
          </p:cNvPr>
          <p:cNvSpPr>
            <a:spLocks noGrp="1"/>
          </p:cNvSpPr>
          <p:nvPr>
            <p:ph type="title"/>
          </p:nvPr>
        </p:nvSpPr>
        <p:spPr>
          <a:xfrm>
            <a:off x="1029292" y="64785"/>
            <a:ext cx="10557461" cy="856675"/>
          </a:xfrm>
        </p:spPr>
        <p:txBody>
          <a:bodyPr>
            <a:normAutofit/>
          </a:bodyPr>
          <a:lstStyle/>
          <a:p>
            <a:r>
              <a:rPr lang="en-US" dirty="0">
                <a:solidFill>
                  <a:srgbClr val="B22F16"/>
                </a:solidFill>
              </a:rPr>
              <a:t>Background – Inox Green Energy Services Limited</a:t>
            </a:r>
            <a:endParaRPr lang="en-US" dirty="0"/>
          </a:p>
        </p:txBody>
      </p:sp>
    </p:spTree>
    <p:extLst>
      <p:ext uri="{BB962C8B-B14F-4D97-AF65-F5344CB8AC3E}">
        <p14:creationId xmlns:p14="http://schemas.microsoft.com/office/powerpoint/2010/main" val="4034306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E85A8-BDFC-2A92-76B5-2AE11FBE34E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29BBC61-4AB7-EB97-9DA5-743FA91FE541}"/>
              </a:ext>
            </a:extLst>
          </p:cNvPr>
          <p:cNvSpPr>
            <a:spLocks noGrp="1"/>
          </p:cNvSpPr>
          <p:nvPr>
            <p:ph type="title"/>
          </p:nvPr>
        </p:nvSpPr>
        <p:spPr/>
        <p:txBody>
          <a:bodyPr>
            <a:normAutofit/>
          </a:bodyPr>
          <a:lstStyle/>
          <a:p>
            <a:r>
              <a:rPr lang="en-US" dirty="0">
                <a:solidFill>
                  <a:srgbClr val="B22F16"/>
                </a:solidFill>
              </a:rPr>
              <a:t>Background – </a:t>
            </a:r>
            <a:r>
              <a:rPr lang="en-US" sz="3200" dirty="0">
                <a:effectLst/>
                <a:latin typeface="Arial" panose="020B0604020202020204" pitchFamily="34" charset="0"/>
                <a:ea typeface="Aptos" panose="020B0004020202020204" pitchFamily="34" charset="0"/>
              </a:rPr>
              <a:t>Resc</a:t>
            </a:r>
            <a:r>
              <a:rPr lang="en-US" dirty="0">
                <a:latin typeface="Arial" panose="020B0604020202020204" pitchFamily="34" charset="0"/>
                <a:ea typeface="Aptos" panose="020B0004020202020204" pitchFamily="34" charset="0"/>
              </a:rPr>
              <a:t>o Global Wind Services</a:t>
            </a:r>
            <a:r>
              <a:rPr lang="en-US" sz="3200" dirty="0">
                <a:effectLst/>
                <a:latin typeface="Arial" panose="020B0604020202020204" pitchFamily="34" charset="0"/>
                <a:ea typeface="Aptos" panose="020B0004020202020204" pitchFamily="34" charset="0"/>
              </a:rPr>
              <a:t> Limited</a:t>
            </a:r>
            <a:endParaRPr lang="en-US" dirty="0"/>
          </a:p>
        </p:txBody>
      </p:sp>
      <p:sp>
        <p:nvSpPr>
          <p:cNvPr id="9" name="Slide Number Placeholder 5">
            <a:extLst>
              <a:ext uri="{FF2B5EF4-FFF2-40B4-BE49-F238E27FC236}">
                <a16:creationId xmlns:a16="http://schemas.microsoft.com/office/drawing/2014/main" id="{B2A1DF0B-50F9-C919-6840-737203EA4A02}"/>
              </a:ext>
            </a:extLst>
          </p:cNvPr>
          <p:cNvSpPr>
            <a:spLocks noGrp="1"/>
          </p:cNvSpPr>
          <p:nvPr>
            <p:ph type="sldNum" sz="quarter" idx="12"/>
          </p:nvPr>
        </p:nvSpPr>
        <p:spPr/>
        <p:txBody>
          <a:bodyPr/>
          <a:lstStyle/>
          <a:p>
            <a:fld id="{353CB433-A6EE-44F1-B9D3-A6E8EE95F9C9}" type="slidenum">
              <a:rPr lang="en-IN" smtClean="0"/>
              <a:t>5</a:t>
            </a:fld>
            <a:endParaRPr lang="en-IN" dirty="0"/>
          </a:p>
        </p:txBody>
      </p:sp>
      <p:sp>
        <p:nvSpPr>
          <p:cNvPr id="7" name="TextBox 6">
            <a:extLst>
              <a:ext uri="{FF2B5EF4-FFF2-40B4-BE49-F238E27FC236}">
                <a16:creationId xmlns:a16="http://schemas.microsoft.com/office/drawing/2014/main" id="{444F9650-8976-F2E2-020E-B7177C6C3BED}"/>
              </a:ext>
            </a:extLst>
          </p:cNvPr>
          <p:cNvSpPr txBox="1"/>
          <p:nvPr/>
        </p:nvSpPr>
        <p:spPr>
          <a:xfrm>
            <a:off x="1019472" y="1177101"/>
            <a:ext cx="10557461" cy="3785652"/>
          </a:xfrm>
          <a:prstGeom prst="rect">
            <a:avLst/>
          </a:prstGeom>
          <a:noFill/>
        </p:spPr>
        <p:txBody>
          <a:bodyPr wrap="square" rtlCol="0">
            <a:spAutoFit/>
          </a:bodyPr>
          <a:lstStyle/>
          <a:p>
            <a:pPr algn="just"/>
            <a:r>
              <a:rPr lang="en-US" sz="1600" dirty="0">
                <a:effectLst/>
                <a:latin typeface="Arial" panose="020B0604020202020204" pitchFamily="34" charset="0"/>
                <a:ea typeface="Aptos" panose="020B0004020202020204" pitchFamily="34" charset="0"/>
              </a:rPr>
              <a:t>Resco Global Wind Services Limited (“</a:t>
            </a:r>
            <a:r>
              <a:rPr lang="en-US" sz="1600" b="1" dirty="0">
                <a:effectLst/>
                <a:latin typeface="Arial" panose="020B0604020202020204" pitchFamily="34" charset="0"/>
                <a:ea typeface="Aptos" panose="020B0004020202020204" pitchFamily="34" charset="0"/>
              </a:rPr>
              <a:t>Resco</a:t>
            </a:r>
            <a:r>
              <a:rPr lang="en-US" sz="1600" dirty="0">
                <a:effectLst/>
                <a:latin typeface="Arial" panose="020B0604020202020204" pitchFamily="34" charset="0"/>
                <a:ea typeface="Aptos" panose="020B0004020202020204" pitchFamily="34" charset="0"/>
              </a:rPr>
              <a:t>”) was incorporated as a private limited company on January 21, 2020 under the provisions of the Companies Act, 2013 </a:t>
            </a:r>
            <a:r>
              <a:rPr lang="en-IN" sz="1600" dirty="0">
                <a:effectLst/>
                <a:latin typeface="Arial" panose="020B0604020202020204" pitchFamily="34" charset="0"/>
                <a:ea typeface="Aptos" panose="020B0004020202020204" pitchFamily="34" charset="0"/>
              </a:rPr>
              <a:t>(Corporate Identification </a:t>
            </a:r>
            <a:r>
              <a:rPr lang="en-US" sz="1600" dirty="0">
                <a:effectLst/>
                <a:latin typeface="Arial" panose="020B0604020202020204" pitchFamily="34" charset="0"/>
                <a:ea typeface="Aptos" panose="020B0004020202020204" pitchFamily="34" charset="0"/>
              </a:rPr>
              <a:t>Number: U40106GJ2020PLC112187). W.e.f. October 23, 2024, Resco has been converted into a public company under section 18 of the Companies Act, 2013. The registered office of Resco is situated at 301, ABS Towers, Old Padra Road, Vadodara, Gujarat, India </a:t>
            </a:r>
            <a:r>
              <a:rPr lang="en-US" sz="1600" dirty="0">
                <a:effectLst/>
                <a:latin typeface="Arial" panose="020B0604020202020204" pitchFamily="34" charset="0"/>
                <a:ea typeface="Aptos" panose="020B0004020202020204" pitchFamily="34" charset="0"/>
                <a:cs typeface="Arial" panose="020B0604020202020204" pitchFamily="34" charset="0"/>
                <a:sym typeface="Symbol" panose="05050102010706020507" pitchFamily="18" charset="2"/>
              </a:rPr>
              <a:t></a:t>
            </a:r>
            <a:r>
              <a:rPr lang="en-US" sz="1600" dirty="0">
                <a:effectLst/>
                <a:latin typeface="Arial" panose="020B0604020202020204" pitchFamily="34" charset="0"/>
                <a:ea typeface="Aptos" panose="020B0004020202020204" pitchFamily="34" charset="0"/>
              </a:rPr>
              <a:t> 390007. The non-convertible debentures (“</a:t>
            </a:r>
            <a:r>
              <a:rPr lang="en-US" sz="1600" b="1" dirty="0">
                <a:effectLst/>
                <a:latin typeface="Arial" panose="020B0604020202020204" pitchFamily="34" charset="0"/>
                <a:ea typeface="Aptos" panose="020B0004020202020204" pitchFamily="34" charset="0"/>
              </a:rPr>
              <a:t>NCDs</a:t>
            </a:r>
            <a:r>
              <a:rPr lang="en-US" sz="1600" dirty="0">
                <a:effectLst/>
                <a:latin typeface="Arial" panose="020B0604020202020204" pitchFamily="34" charset="0"/>
                <a:ea typeface="Aptos" panose="020B0004020202020204" pitchFamily="34" charset="0"/>
              </a:rPr>
              <a:t>”) of Resco are listed on the debt segment of BSE.  Additionally, Resco also has outstanding unlisted NCDs. Resco is engaged in the business of providing Erection, Procurement and Commissioning (“</a:t>
            </a:r>
            <a:r>
              <a:rPr lang="en-US" sz="1600" b="1" dirty="0">
                <a:effectLst/>
                <a:latin typeface="Arial" panose="020B0604020202020204" pitchFamily="34" charset="0"/>
                <a:ea typeface="Aptos" panose="020B0004020202020204" pitchFamily="34" charset="0"/>
              </a:rPr>
              <a:t>EPC</a:t>
            </a:r>
            <a:r>
              <a:rPr lang="en-US" sz="1600" dirty="0">
                <a:effectLst/>
                <a:latin typeface="Arial" panose="020B0604020202020204" pitchFamily="34" charset="0"/>
                <a:ea typeface="Aptos" panose="020B0004020202020204" pitchFamily="34" charset="0"/>
              </a:rPr>
              <a:t>”) services, </a:t>
            </a:r>
            <a:r>
              <a:rPr lang="en-IN" sz="1600" dirty="0">
                <a:effectLst/>
                <a:latin typeface="Arial" panose="020B0604020202020204" pitchFamily="34" charset="0"/>
                <a:ea typeface="Aptos" panose="020B0004020202020204" pitchFamily="34" charset="0"/>
              </a:rPr>
              <a:t>common infrastructure facilities on the wind farms which support the evacuation of power (“</a:t>
            </a:r>
            <a:r>
              <a:rPr lang="en-US" sz="1600" b="1" dirty="0">
                <a:effectLst/>
                <a:latin typeface="Arial" panose="020B0604020202020204" pitchFamily="34" charset="0"/>
                <a:ea typeface="Aptos" panose="020B0004020202020204" pitchFamily="34" charset="0"/>
              </a:rPr>
              <a:t>Power Evacuation Business</a:t>
            </a:r>
            <a:r>
              <a:rPr lang="en-US" sz="1600" dirty="0">
                <a:effectLst/>
                <a:latin typeface="Arial" panose="020B0604020202020204" pitchFamily="34" charset="0"/>
                <a:ea typeface="Aptos" panose="020B0004020202020204" pitchFamily="34" charset="0"/>
              </a:rPr>
              <a:t>”) and development of Wind Farm Services for WTGs. Currently, Resco is a subsidiary of Inox Wind Limited.</a:t>
            </a:r>
          </a:p>
          <a:p>
            <a:pPr algn="just"/>
            <a:endParaRPr lang="en-US" sz="1600" kern="100" dirty="0">
              <a:latin typeface="Arial" panose="020B0604020202020204" pitchFamily="34" charset="0"/>
              <a:ea typeface="Aptos" panose="020B0004020202020204" pitchFamily="34" charset="0"/>
              <a:cs typeface="Times New Roman" panose="02020603050405020304" pitchFamily="18" charset="0"/>
            </a:endParaRPr>
          </a:p>
          <a:p>
            <a:pPr algn="just"/>
            <a:r>
              <a:rPr lang="en-US" sz="1600" dirty="0">
                <a:effectLst/>
                <a:latin typeface="Arial" panose="020B0604020202020204" pitchFamily="34" charset="0"/>
                <a:ea typeface="Aptos" panose="020B0004020202020204" pitchFamily="34" charset="0"/>
              </a:rPr>
              <a:t>Further, the Board of Directors and Shareholders of Resco in their meetings held on September 2, 2024 and September 3, 2024 respectively have approved the proposal to change the name of the Company to ‘Inox Renewable Solutions Limited’, or such other name as may be approved by the Registrar of Companies, Central Registration Centre, Ministry of Corporate Affairs, subject to the necessary approvals from the relevant regulatory authorities</a:t>
            </a:r>
            <a:r>
              <a:rPr lang="en-US" sz="1600" dirty="0">
                <a:effectLst/>
                <a:latin typeface="Aptos" panose="020B0004020202020204" pitchFamily="34" charset="0"/>
                <a:ea typeface="Aptos" panose="020B0004020202020204" pitchFamily="34" charset="0"/>
                <a:cs typeface="Mangal" panose="02040503050203030202" pitchFamily="18" charset="0"/>
              </a:rPr>
              <a:t>.</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20245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88979-6269-2A0F-9633-B9673F940A4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FB2E6A7-CA68-BDAC-1930-D80CD777700E}"/>
              </a:ext>
            </a:extLst>
          </p:cNvPr>
          <p:cNvSpPr>
            <a:spLocks noGrp="1"/>
          </p:cNvSpPr>
          <p:nvPr>
            <p:ph type="title"/>
          </p:nvPr>
        </p:nvSpPr>
        <p:spPr/>
        <p:txBody>
          <a:bodyPr>
            <a:normAutofit/>
          </a:bodyPr>
          <a:lstStyle/>
          <a:p>
            <a:r>
              <a:rPr lang="en-US" dirty="0"/>
              <a:t>Detailed Objective of the Scheme</a:t>
            </a:r>
          </a:p>
        </p:txBody>
      </p:sp>
      <p:sp>
        <p:nvSpPr>
          <p:cNvPr id="9" name="Slide Number Placeholder 5">
            <a:extLst>
              <a:ext uri="{FF2B5EF4-FFF2-40B4-BE49-F238E27FC236}">
                <a16:creationId xmlns:a16="http://schemas.microsoft.com/office/drawing/2014/main" id="{21CFDD6F-26BB-78CE-F9DD-E02324977B1C}"/>
              </a:ext>
            </a:extLst>
          </p:cNvPr>
          <p:cNvSpPr>
            <a:spLocks noGrp="1"/>
          </p:cNvSpPr>
          <p:nvPr>
            <p:ph type="sldNum" sz="quarter" idx="12"/>
          </p:nvPr>
        </p:nvSpPr>
        <p:spPr/>
        <p:txBody>
          <a:bodyPr/>
          <a:lstStyle/>
          <a:p>
            <a:fld id="{353CB433-A6EE-44F1-B9D3-A6E8EE95F9C9}" type="slidenum">
              <a:rPr lang="en-IN" smtClean="0"/>
              <a:t>6</a:t>
            </a:fld>
            <a:endParaRPr lang="en-IN" dirty="0"/>
          </a:p>
        </p:txBody>
      </p:sp>
      <p:sp>
        <p:nvSpPr>
          <p:cNvPr id="2" name="TextBox 1">
            <a:extLst>
              <a:ext uri="{FF2B5EF4-FFF2-40B4-BE49-F238E27FC236}">
                <a16:creationId xmlns:a16="http://schemas.microsoft.com/office/drawing/2014/main" id="{9D916D56-C388-10D1-60A9-65FA54BF9E47}"/>
              </a:ext>
            </a:extLst>
          </p:cNvPr>
          <p:cNvSpPr txBox="1"/>
          <p:nvPr/>
        </p:nvSpPr>
        <p:spPr>
          <a:xfrm>
            <a:off x="1019472" y="1177101"/>
            <a:ext cx="10557461" cy="1077218"/>
          </a:xfrm>
          <a:prstGeom prst="rect">
            <a:avLst/>
          </a:prstGeom>
          <a:noFill/>
        </p:spPr>
        <p:txBody>
          <a:bodyPr wrap="square" rtlCol="0">
            <a:spAutoFit/>
          </a:bodyPr>
          <a:lstStyle/>
          <a:p>
            <a:pPr algn="just"/>
            <a:r>
              <a:rPr lang="en-US" sz="1600" kern="100" dirty="0">
                <a:effectLst/>
                <a:latin typeface="Arial" panose="020B0604020202020204" pitchFamily="34" charset="0"/>
                <a:ea typeface="Aptos" panose="020B0004020202020204" pitchFamily="34" charset="0"/>
                <a:cs typeface="Times New Roman" panose="02020603050405020304" pitchFamily="18" charset="0"/>
              </a:rPr>
              <a:t>The Scheme of Arrangement (“</a:t>
            </a:r>
            <a:r>
              <a:rPr lang="en-US" sz="1600" b="1" kern="100" dirty="0">
                <a:effectLst/>
                <a:latin typeface="Arial" panose="020B0604020202020204" pitchFamily="34" charset="0"/>
                <a:ea typeface="Aptos" panose="020B0004020202020204" pitchFamily="34" charset="0"/>
                <a:cs typeface="Times New Roman" panose="02020603050405020304" pitchFamily="18" charset="0"/>
              </a:rPr>
              <a:t>Scheme</a:t>
            </a:r>
            <a:r>
              <a:rPr lang="en-US" sz="1600" kern="100" dirty="0">
                <a:effectLst/>
                <a:latin typeface="Arial" panose="020B0604020202020204" pitchFamily="34" charset="0"/>
                <a:ea typeface="Aptos" panose="020B0004020202020204" pitchFamily="34" charset="0"/>
                <a:cs typeface="Times New Roman" panose="02020603050405020304" pitchFamily="18" charset="0"/>
              </a:rPr>
              <a:t>”) provides for</a:t>
            </a:r>
            <a:r>
              <a:rPr lang="en-US" sz="1600" kern="100" dirty="0">
                <a:latin typeface="Arial" panose="020B0604020202020204" pitchFamily="34" charset="0"/>
                <a:ea typeface="Aptos" panose="020B0004020202020204" pitchFamily="34" charset="0"/>
                <a:cs typeface="Times New Roman" panose="02020603050405020304" pitchFamily="18" charset="0"/>
              </a:rPr>
              <a:t> d</a:t>
            </a:r>
            <a:r>
              <a:rPr lang="en-US" sz="1600" dirty="0">
                <a:effectLst/>
                <a:latin typeface="Arial" panose="020B0604020202020204" pitchFamily="34" charset="0"/>
                <a:ea typeface="Aptos" panose="020B0004020202020204" pitchFamily="34" charset="0"/>
              </a:rPr>
              <a:t>emerger of Demerged Undertaking (Power </a:t>
            </a:r>
            <a:r>
              <a:rPr lang="en-US" sz="1600" dirty="0">
                <a:latin typeface="Arial" panose="020B0604020202020204" pitchFamily="34" charset="0"/>
                <a:ea typeface="Aptos" panose="020B0004020202020204" pitchFamily="34" charset="0"/>
              </a:rPr>
              <a:t>Evacuation Business) </a:t>
            </a:r>
            <a:r>
              <a:rPr lang="en-US" sz="1600" dirty="0">
                <a:effectLst/>
                <a:latin typeface="Arial" panose="020B0604020202020204" pitchFamily="34" charset="0"/>
                <a:ea typeface="Aptos" panose="020B0004020202020204" pitchFamily="34" charset="0"/>
              </a:rPr>
              <a:t>of Inox Green Energy Services Limited into Resco Global Wind Services Limited pursuant to the provisions of Sections 230 to 232 and other applicable provisions of the Companies Act, 2013 and the rules made thereunder.</a:t>
            </a:r>
          </a:p>
        </p:txBody>
      </p:sp>
    </p:spTree>
    <p:extLst>
      <p:ext uri="{BB962C8B-B14F-4D97-AF65-F5344CB8AC3E}">
        <p14:creationId xmlns:p14="http://schemas.microsoft.com/office/powerpoint/2010/main" val="702285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C2ECE-A17A-F4A7-FAEC-D8E1EA80E14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FAA960-90A3-5DC0-B7E3-678CC28A7026}"/>
              </a:ext>
            </a:extLst>
          </p:cNvPr>
          <p:cNvSpPr>
            <a:spLocks noGrp="1"/>
          </p:cNvSpPr>
          <p:nvPr>
            <p:ph type="title"/>
          </p:nvPr>
        </p:nvSpPr>
        <p:spPr/>
        <p:txBody>
          <a:bodyPr>
            <a:normAutofit/>
          </a:bodyPr>
          <a:lstStyle/>
          <a:p>
            <a:r>
              <a:rPr lang="en-US" dirty="0"/>
              <a:t>Detailed Rationale of the Scheme (1/2)</a:t>
            </a:r>
          </a:p>
        </p:txBody>
      </p:sp>
      <p:sp>
        <p:nvSpPr>
          <p:cNvPr id="9" name="Slide Number Placeholder 5">
            <a:extLst>
              <a:ext uri="{FF2B5EF4-FFF2-40B4-BE49-F238E27FC236}">
                <a16:creationId xmlns:a16="http://schemas.microsoft.com/office/drawing/2014/main" id="{A4BBF062-F913-CC0B-3182-6C54B1A89AE6}"/>
              </a:ext>
            </a:extLst>
          </p:cNvPr>
          <p:cNvSpPr>
            <a:spLocks noGrp="1"/>
          </p:cNvSpPr>
          <p:nvPr>
            <p:ph type="sldNum" sz="quarter" idx="12"/>
          </p:nvPr>
        </p:nvSpPr>
        <p:spPr/>
        <p:txBody>
          <a:bodyPr/>
          <a:lstStyle/>
          <a:p>
            <a:fld id="{353CB433-A6EE-44F1-B9D3-A6E8EE95F9C9}" type="slidenum">
              <a:rPr lang="en-IN" smtClean="0"/>
              <a:t>7</a:t>
            </a:fld>
            <a:endParaRPr lang="en-IN" dirty="0"/>
          </a:p>
        </p:txBody>
      </p:sp>
      <p:sp>
        <p:nvSpPr>
          <p:cNvPr id="3" name="TextBox 2">
            <a:extLst>
              <a:ext uri="{FF2B5EF4-FFF2-40B4-BE49-F238E27FC236}">
                <a16:creationId xmlns:a16="http://schemas.microsoft.com/office/drawing/2014/main" id="{47D0B73A-E442-951D-AE32-9886EFEDAD7D}"/>
              </a:ext>
            </a:extLst>
          </p:cNvPr>
          <p:cNvSpPr txBox="1"/>
          <p:nvPr/>
        </p:nvSpPr>
        <p:spPr>
          <a:xfrm>
            <a:off x="1019472" y="1177101"/>
            <a:ext cx="10557461" cy="4524315"/>
          </a:xfrm>
          <a:prstGeom prst="rect">
            <a:avLst/>
          </a:prstGeom>
          <a:noFill/>
        </p:spPr>
        <p:txBody>
          <a:bodyPr wrap="square" rtlCol="0">
            <a:spAutoFit/>
          </a:bodyPr>
          <a:lstStyle/>
          <a:p>
            <a:pPr marL="342900" indent="-342900" algn="just">
              <a:buFont typeface="+mj-lt"/>
              <a:buAutoNum type="alphaLcPeriod"/>
            </a:pPr>
            <a:r>
              <a:rPr lang="en-US" sz="1600" b="1" u="sng" dirty="0">
                <a:effectLst/>
                <a:latin typeface="Arial" panose="020B0604020202020204" pitchFamily="34" charset="0"/>
                <a:ea typeface="Aptos" panose="020B0004020202020204" pitchFamily="34" charset="0"/>
              </a:rPr>
              <a:t>Segregation of different business verticals:</a:t>
            </a:r>
            <a:endParaRPr lang="en-US" sz="1600" b="1" u="sng" dirty="0">
              <a:effectLst/>
              <a:latin typeface="+mj-lt"/>
              <a:ea typeface="Aptos" panose="020B0004020202020204" pitchFamily="34" charset="0"/>
            </a:endParaRPr>
          </a:p>
          <a:p>
            <a:pPr marL="342900" indent="-342900" algn="just">
              <a:buAutoNum type="alphaLcPeriod"/>
            </a:pPr>
            <a:endParaRPr lang="en-US" sz="1600" dirty="0">
              <a:latin typeface="+mj-lt"/>
            </a:endParaRPr>
          </a:p>
          <a:p>
            <a:pPr lvl="1" algn="just"/>
            <a:r>
              <a:rPr lang="en-US" sz="1600" dirty="0">
                <a:effectLst/>
                <a:latin typeface="Arial" panose="020B0604020202020204" pitchFamily="34" charset="0"/>
                <a:ea typeface="Aptos" panose="020B0004020202020204" pitchFamily="34" charset="0"/>
              </a:rPr>
              <a:t>Inox Green is engaged in the business of providing operations and maintenance (O&amp;M) services of wind turbine generators (WTGs) and Power Evacuation Business. Both sets of businesses carry significant potential for growth and profitability. The nature of risks, rewards, financial profile, competition and opportunities are separate and distinct for the O&amp;M services business and the Power Evacuation Business. Further, the Power Evacuation Business is capable of attracting different set of investors, strategic partners, lenders and other stakeholders.</a:t>
            </a:r>
          </a:p>
          <a:p>
            <a:pPr lvl="1" algn="just"/>
            <a:r>
              <a:rPr lang="en-US" sz="1600" dirty="0">
                <a:latin typeface="+mj-lt"/>
              </a:rPr>
              <a:t> </a:t>
            </a:r>
          </a:p>
          <a:p>
            <a:pPr marL="342900" indent="-342900" algn="just">
              <a:buFont typeface="+mj-lt"/>
              <a:buAutoNum type="alphaLcPeriod"/>
            </a:pPr>
            <a:r>
              <a:rPr lang="en-US" sz="1600" b="1" u="sng" dirty="0">
                <a:effectLst/>
                <a:latin typeface="Arial" panose="020B0604020202020204" pitchFamily="34" charset="0"/>
                <a:ea typeface="Aptos" panose="020B0004020202020204" pitchFamily="34" charset="0"/>
              </a:rPr>
              <a:t>Consolidation of Power Evacuation Business:</a:t>
            </a:r>
          </a:p>
          <a:p>
            <a:pPr lvl="1" algn="just"/>
            <a:endParaRPr lang="en-US" sz="1600" dirty="0">
              <a:effectLst/>
              <a:latin typeface="Arial" panose="020B0604020202020204" pitchFamily="34" charset="0"/>
              <a:ea typeface="Aptos" panose="020B0004020202020204" pitchFamily="34" charset="0"/>
            </a:endParaRPr>
          </a:p>
          <a:p>
            <a:pPr lvl="1" algn="just"/>
            <a:r>
              <a:rPr lang="en-US" sz="1600" dirty="0">
                <a:effectLst/>
                <a:latin typeface="Arial" panose="020B0604020202020204" pitchFamily="34" charset="0"/>
                <a:ea typeface="Aptos" panose="020B0004020202020204" pitchFamily="34" charset="0"/>
              </a:rPr>
              <a:t>Resco is, </a:t>
            </a:r>
            <a:r>
              <a:rPr lang="en-US" sz="1600" i="1" dirty="0">
                <a:effectLst/>
                <a:latin typeface="Arial" panose="020B0604020202020204" pitchFamily="34" charset="0"/>
                <a:ea typeface="Aptos" panose="020B0004020202020204" pitchFamily="34" charset="0"/>
              </a:rPr>
              <a:t>inter-alia</a:t>
            </a:r>
            <a:r>
              <a:rPr lang="en-US" sz="1600" dirty="0">
                <a:effectLst/>
                <a:latin typeface="Arial" panose="020B0604020202020204" pitchFamily="34" charset="0"/>
                <a:ea typeface="Aptos" panose="020B0004020202020204" pitchFamily="34" charset="0"/>
              </a:rPr>
              <a:t>, undertaking Power Evacuation Business. The proposed arrangement would enable consolidation of same line of business into Resco, which will result in unlocking value for the Power Evacuation business. Such consolidation in a single entity will lend enhanced focus to the Power Evacuation business.</a:t>
            </a:r>
            <a:endParaRPr lang="en-US" sz="1600" b="1" u="sng" dirty="0">
              <a:effectLst/>
              <a:latin typeface="Arial" panose="020B0604020202020204" pitchFamily="34" charset="0"/>
              <a:ea typeface="Aptos" panose="020B0004020202020204" pitchFamily="34" charset="0"/>
            </a:endParaRPr>
          </a:p>
          <a:p>
            <a:pPr marL="342900" indent="-342900" algn="just">
              <a:buFont typeface="+mj-lt"/>
              <a:buAutoNum type="alphaLcPeriod"/>
            </a:pPr>
            <a:endParaRPr lang="en-US" sz="1600" b="1" dirty="0">
              <a:effectLst/>
              <a:latin typeface="Arial" panose="020B0604020202020204" pitchFamily="34" charset="0"/>
              <a:ea typeface="Aptos" panose="020B0004020202020204" pitchFamily="34" charset="0"/>
            </a:endParaRPr>
          </a:p>
          <a:p>
            <a:pPr marL="342900" indent="-342900" algn="just">
              <a:buFont typeface="+mj-lt"/>
              <a:buAutoNum type="alphaLcPeriod"/>
            </a:pPr>
            <a:r>
              <a:rPr lang="en-US" sz="1600" dirty="0">
                <a:effectLst/>
                <a:latin typeface="Arial" panose="020B0604020202020204" pitchFamily="34" charset="0"/>
                <a:ea typeface="Aptos" panose="020B0004020202020204" pitchFamily="34" charset="0"/>
              </a:rPr>
              <a:t>The Demerger aims to establish Inox Green as a pure-play O&amp;M player, and as a result, is considering hiving off the ‘Power Evacuation Business’.</a:t>
            </a:r>
            <a:endParaRPr lang="en-US" sz="1600" u="sng" dirty="0">
              <a:effectLst/>
              <a:latin typeface="Arial" panose="020B0604020202020204" pitchFamily="34" charset="0"/>
              <a:ea typeface="Aptos" panose="020B0004020202020204" pitchFamily="34" charset="0"/>
            </a:endParaRPr>
          </a:p>
        </p:txBody>
      </p:sp>
    </p:spTree>
    <p:extLst>
      <p:ext uri="{BB962C8B-B14F-4D97-AF65-F5344CB8AC3E}">
        <p14:creationId xmlns:p14="http://schemas.microsoft.com/office/powerpoint/2010/main" val="2632784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54801-8D53-187F-F044-E66EDD688C0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71D8011-B6BF-41D7-90EC-3E77D9AD044B}"/>
              </a:ext>
            </a:extLst>
          </p:cNvPr>
          <p:cNvSpPr>
            <a:spLocks noGrp="1"/>
          </p:cNvSpPr>
          <p:nvPr>
            <p:ph type="title"/>
          </p:nvPr>
        </p:nvSpPr>
        <p:spPr/>
        <p:txBody>
          <a:bodyPr>
            <a:normAutofit/>
          </a:bodyPr>
          <a:lstStyle/>
          <a:p>
            <a:r>
              <a:rPr lang="en-US" dirty="0"/>
              <a:t>Detailed Rationale of the Scheme (2/2)</a:t>
            </a:r>
          </a:p>
        </p:txBody>
      </p:sp>
      <p:sp>
        <p:nvSpPr>
          <p:cNvPr id="9" name="Slide Number Placeholder 5">
            <a:extLst>
              <a:ext uri="{FF2B5EF4-FFF2-40B4-BE49-F238E27FC236}">
                <a16:creationId xmlns:a16="http://schemas.microsoft.com/office/drawing/2014/main" id="{EC860D15-E578-9AA6-BEA1-BF068C243F66}"/>
              </a:ext>
            </a:extLst>
          </p:cNvPr>
          <p:cNvSpPr>
            <a:spLocks noGrp="1"/>
          </p:cNvSpPr>
          <p:nvPr>
            <p:ph type="sldNum" sz="quarter" idx="12"/>
          </p:nvPr>
        </p:nvSpPr>
        <p:spPr/>
        <p:txBody>
          <a:bodyPr/>
          <a:lstStyle/>
          <a:p>
            <a:fld id="{353CB433-A6EE-44F1-B9D3-A6E8EE95F9C9}" type="slidenum">
              <a:rPr lang="en-IN" smtClean="0"/>
              <a:t>8</a:t>
            </a:fld>
            <a:endParaRPr lang="en-IN" dirty="0"/>
          </a:p>
        </p:txBody>
      </p:sp>
      <p:sp>
        <p:nvSpPr>
          <p:cNvPr id="3" name="TextBox 2">
            <a:extLst>
              <a:ext uri="{FF2B5EF4-FFF2-40B4-BE49-F238E27FC236}">
                <a16:creationId xmlns:a16="http://schemas.microsoft.com/office/drawing/2014/main" id="{08070EF1-A54F-C0FE-A821-85A6976BED85}"/>
              </a:ext>
            </a:extLst>
          </p:cNvPr>
          <p:cNvSpPr txBox="1"/>
          <p:nvPr/>
        </p:nvSpPr>
        <p:spPr>
          <a:xfrm>
            <a:off x="1019472" y="1177101"/>
            <a:ext cx="10557461" cy="2062103"/>
          </a:xfrm>
          <a:prstGeom prst="rect">
            <a:avLst/>
          </a:prstGeom>
          <a:noFill/>
        </p:spPr>
        <p:txBody>
          <a:bodyPr wrap="square" rtlCol="0">
            <a:spAutoFit/>
          </a:bodyPr>
          <a:lstStyle/>
          <a:p>
            <a:pPr marL="342900" lvl="1" indent="-342900" algn="just">
              <a:buFont typeface="+mj-lt"/>
              <a:buAutoNum type="alphaLcPeriod" startAt="4"/>
            </a:pPr>
            <a:r>
              <a:rPr lang="en-US" sz="1600" dirty="0">
                <a:effectLst/>
                <a:latin typeface="Arial" panose="020B0604020202020204" pitchFamily="34" charset="0"/>
                <a:ea typeface="Aptos" panose="020B0004020202020204" pitchFamily="34" charset="0"/>
              </a:rPr>
              <a:t>The effectiveness of the proposed Scheme will lead to two listed entities with one entity continuing with the O&amp;M business and other entity carrying on the EPC and Power Evacuation business. This will enable both the entities pursue their respective strategies to deliver higher growth for all stakeholders with specific independent focus on the respective businesses.</a:t>
            </a:r>
            <a:endParaRPr lang="en-US" sz="1600" u="sng" dirty="0">
              <a:latin typeface="Arial" panose="020B0604020202020204" pitchFamily="34" charset="0"/>
              <a:ea typeface="Aptos" panose="020B0004020202020204" pitchFamily="34" charset="0"/>
            </a:endParaRPr>
          </a:p>
          <a:p>
            <a:pPr marL="342900" lvl="1" indent="-342900" algn="just">
              <a:buFont typeface="+mj-lt"/>
              <a:buAutoNum type="alphaLcPeriod" startAt="4"/>
            </a:pPr>
            <a:endParaRPr lang="en-US" sz="1600" b="1" u="sng" dirty="0">
              <a:effectLst/>
              <a:latin typeface="Arial" panose="020B0604020202020204" pitchFamily="34" charset="0"/>
              <a:ea typeface="Aptos" panose="020B0004020202020204" pitchFamily="34" charset="0"/>
            </a:endParaRPr>
          </a:p>
          <a:p>
            <a:pPr marL="342900" lvl="1" indent="-342900" algn="just">
              <a:buFont typeface="+mj-lt"/>
              <a:buAutoNum type="alphaLcPeriod" startAt="4"/>
            </a:pPr>
            <a:r>
              <a:rPr lang="en-US" sz="1600" dirty="0">
                <a:effectLst/>
                <a:latin typeface="Arial" panose="020B0604020202020204" pitchFamily="34" charset="0"/>
                <a:ea typeface="Aptos" panose="020B0004020202020204" pitchFamily="34" charset="0"/>
              </a:rPr>
              <a:t>The Scheme would result in better price discovery for the O&amp;M business and Power Evacuation business along with the EPC business for existing shareholders. This will also help in clear capital allocation for the growth of the respective businesses.</a:t>
            </a:r>
            <a:endParaRPr lang="en-US" sz="1600" u="sng" dirty="0">
              <a:latin typeface="Arial" panose="020B0604020202020204" pitchFamily="34" charset="0"/>
            </a:endParaRPr>
          </a:p>
        </p:txBody>
      </p:sp>
    </p:spTree>
    <p:extLst>
      <p:ext uri="{BB962C8B-B14F-4D97-AF65-F5344CB8AC3E}">
        <p14:creationId xmlns:p14="http://schemas.microsoft.com/office/powerpoint/2010/main" val="3440985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C1332-E6E8-32BE-043A-4DB5AF0C5C9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65B89DB-8BEB-F164-FFFA-A25AE6DAC39E}"/>
              </a:ext>
            </a:extLst>
          </p:cNvPr>
          <p:cNvSpPr>
            <a:spLocks noGrp="1"/>
          </p:cNvSpPr>
          <p:nvPr>
            <p:ph type="title"/>
          </p:nvPr>
        </p:nvSpPr>
        <p:spPr/>
        <p:txBody>
          <a:bodyPr>
            <a:normAutofit/>
          </a:bodyPr>
          <a:lstStyle/>
          <a:p>
            <a:r>
              <a:rPr lang="en-US" dirty="0"/>
              <a:t>Pre and Post Scheme Net worth</a:t>
            </a:r>
          </a:p>
        </p:txBody>
      </p:sp>
      <p:sp>
        <p:nvSpPr>
          <p:cNvPr id="9" name="Slide Number Placeholder 5">
            <a:extLst>
              <a:ext uri="{FF2B5EF4-FFF2-40B4-BE49-F238E27FC236}">
                <a16:creationId xmlns:a16="http://schemas.microsoft.com/office/drawing/2014/main" id="{6A487FFF-A8AF-1ED0-A73B-BDC136702354}"/>
              </a:ext>
            </a:extLst>
          </p:cNvPr>
          <p:cNvSpPr>
            <a:spLocks noGrp="1"/>
          </p:cNvSpPr>
          <p:nvPr>
            <p:ph type="sldNum" sz="quarter" idx="12"/>
          </p:nvPr>
        </p:nvSpPr>
        <p:spPr/>
        <p:txBody>
          <a:bodyPr/>
          <a:lstStyle/>
          <a:p>
            <a:fld id="{353CB433-A6EE-44F1-B9D3-A6E8EE95F9C9}" type="slidenum">
              <a:rPr lang="en-IN" smtClean="0"/>
              <a:t>9</a:t>
            </a:fld>
            <a:endParaRPr lang="en-IN" dirty="0"/>
          </a:p>
        </p:txBody>
      </p:sp>
      <p:graphicFrame>
        <p:nvGraphicFramePr>
          <p:cNvPr id="2" name="Table 1">
            <a:extLst>
              <a:ext uri="{FF2B5EF4-FFF2-40B4-BE49-F238E27FC236}">
                <a16:creationId xmlns:a16="http://schemas.microsoft.com/office/drawing/2014/main" id="{EADED032-BE39-3334-650E-6C4ED38C30AA}"/>
              </a:ext>
            </a:extLst>
          </p:cNvPr>
          <p:cNvGraphicFramePr>
            <a:graphicFrameLocks noGrp="1"/>
          </p:cNvGraphicFramePr>
          <p:nvPr>
            <p:extLst>
              <p:ext uri="{D42A27DB-BD31-4B8C-83A1-F6EECF244321}">
                <p14:modId xmlns:p14="http://schemas.microsoft.com/office/powerpoint/2010/main" val="568077099"/>
              </p:ext>
            </p:extLst>
          </p:nvPr>
        </p:nvGraphicFramePr>
        <p:xfrm>
          <a:off x="1577931" y="1637874"/>
          <a:ext cx="9721752" cy="1676400"/>
        </p:xfrm>
        <a:graphic>
          <a:graphicData uri="http://schemas.openxmlformats.org/drawingml/2006/table">
            <a:tbl>
              <a:tblPr firstRow="1" bandRow="1">
                <a:tableStyleId>{5C22544A-7EE6-4342-B048-85BDC9FD1C3A}</a:tableStyleId>
              </a:tblPr>
              <a:tblGrid>
                <a:gridCol w="2118170">
                  <a:extLst>
                    <a:ext uri="{9D8B030D-6E8A-4147-A177-3AD203B41FA5}">
                      <a16:colId xmlns:a16="http://schemas.microsoft.com/office/drawing/2014/main" val="2729445321"/>
                    </a:ext>
                  </a:extLst>
                </a:gridCol>
                <a:gridCol w="3522846">
                  <a:extLst>
                    <a:ext uri="{9D8B030D-6E8A-4147-A177-3AD203B41FA5}">
                      <a16:colId xmlns:a16="http://schemas.microsoft.com/office/drawing/2014/main" val="2548202355"/>
                    </a:ext>
                  </a:extLst>
                </a:gridCol>
                <a:gridCol w="1318661">
                  <a:extLst>
                    <a:ext uri="{9D8B030D-6E8A-4147-A177-3AD203B41FA5}">
                      <a16:colId xmlns:a16="http://schemas.microsoft.com/office/drawing/2014/main" val="3503948201"/>
                    </a:ext>
                  </a:extLst>
                </a:gridCol>
                <a:gridCol w="1693186">
                  <a:extLst>
                    <a:ext uri="{9D8B030D-6E8A-4147-A177-3AD203B41FA5}">
                      <a16:colId xmlns:a16="http://schemas.microsoft.com/office/drawing/2014/main" val="903283985"/>
                    </a:ext>
                  </a:extLst>
                </a:gridCol>
                <a:gridCol w="1068889">
                  <a:extLst>
                    <a:ext uri="{9D8B030D-6E8A-4147-A177-3AD203B41FA5}">
                      <a16:colId xmlns:a16="http://schemas.microsoft.com/office/drawing/2014/main" val="3769976127"/>
                    </a:ext>
                  </a:extLst>
                </a:gridCol>
              </a:tblGrid>
              <a:tr h="324000">
                <a:tc rowSpan="2">
                  <a:txBody>
                    <a:bodyPr/>
                    <a:lstStyle/>
                    <a:p>
                      <a:pPr algn="l"/>
                      <a:r>
                        <a:rPr lang="en-US" sz="1600" dirty="0">
                          <a:solidFill>
                            <a:schemeClr val="tx1"/>
                          </a:solidFill>
                          <a:latin typeface="+mj-lt"/>
                        </a:rPr>
                        <a:t>Particulars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lang="en-US" sz="1600" dirty="0">
                          <a:solidFill>
                            <a:schemeClr val="tx1"/>
                          </a:solidFill>
                          <a:latin typeface="+mj-lt"/>
                        </a:rPr>
                        <a:t>Pre-Scheme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1200" dirty="0"/>
                    </a:p>
                  </a:txBody>
                  <a:tcPr/>
                </a:tc>
                <a:tc gridSpan="2">
                  <a:txBody>
                    <a:bodyPr/>
                    <a:lstStyle/>
                    <a:p>
                      <a:pPr algn="ctr"/>
                      <a:r>
                        <a:rPr lang="en-US" sz="1600" dirty="0">
                          <a:solidFill>
                            <a:schemeClr val="tx1"/>
                          </a:solidFill>
                          <a:latin typeface="+mj-lt"/>
                        </a:rPr>
                        <a:t>Post Scheme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1200" dirty="0"/>
                    </a:p>
                  </a:txBody>
                  <a:tcPr/>
                </a:tc>
                <a:extLst>
                  <a:ext uri="{0D108BD9-81ED-4DB2-BD59-A6C34878D82A}">
                    <a16:rowId xmlns:a16="http://schemas.microsoft.com/office/drawing/2014/main" val="249213023"/>
                  </a:ext>
                </a:extLst>
              </a:tr>
              <a:tr h="324000">
                <a:tc vMerge="1">
                  <a:txBody>
                    <a:bodyPr/>
                    <a:lstStyle/>
                    <a:p>
                      <a:endParaRPr lang="en-US" sz="1200" dirty="0"/>
                    </a:p>
                  </a:txBody>
                  <a:tcPr/>
                </a:tc>
                <a:tc>
                  <a:txBody>
                    <a:bodyPr/>
                    <a:lstStyle/>
                    <a:p>
                      <a:pPr algn="ctr"/>
                      <a:r>
                        <a:rPr lang="en-US" sz="1600" b="1" kern="1200" dirty="0">
                          <a:solidFill>
                            <a:schemeClr val="tx1"/>
                          </a:solidFill>
                          <a:latin typeface="+mj-lt"/>
                          <a:ea typeface="+mn-ea"/>
                          <a:cs typeface="+mn-cs"/>
                        </a:rPr>
                        <a:t>Inox Green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kern="1200" dirty="0">
                          <a:solidFill>
                            <a:schemeClr val="tx1"/>
                          </a:solidFill>
                          <a:latin typeface="+mj-lt"/>
                          <a:ea typeface="+mn-ea"/>
                          <a:cs typeface="+mn-cs"/>
                        </a:rPr>
                        <a:t>Resco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kern="1200" dirty="0">
                          <a:solidFill>
                            <a:schemeClr val="tx1"/>
                          </a:solidFill>
                          <a:latin typeface="+mj-lt"/>
                          <a:ea typeface="+mn-ea"/>
                          <a:cs typeface="+mn-cs"/>
                        </a:rPr>
                        <a:t>Inox Green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kern="1200" dirty="0">
                          <a:solidFill>
                            <a:schemeClr val="tx1"/>
                          </a:solidFill>
                          <a:latin typeface="+mj-lt"/>
                          <a:ea typeface="+mn-ea"/>
                          <a:cs typeface="+mn-cs"/>
                        </a:rPr>
                        <a:t>Resco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5322942"/>
                  </a:ext>
                </a:extLst>
              </a:tr>
              <a:tr h="324000">
                <a:tc>
                  <a:txBody>
                    <a:bodyPr/>
                    <a:lstStyle/>
                    <a:p>
                      <a:pPr algn="l">
                        <a:lnSpc>
                          <a:spcPct val="107000"/>
                        </a:lnSpc>
                        <a:spcAft>
                          <a:spcPts val="800"/>
                        </a:spcAft>
                      </a:pPr>
                      <a:r>
                        <a:rPr lang="en-IN" sz="1600" dirty="0">
                          <a:solidFill>
                            <a:schemeClr val="tx1"/>
                          </a:solidFill>
                          <a:effectLst/>
                          <a:latin typeface="+mj-lt"/>
                          <a:ea typeface="Calibri" panose="020F0502020204030204" pitchFamily="34" charset="0"/>
                          <a:cs typeface="Times New Roman" panose="02020603050405020304" pitchFamily="18" charset="0"/>
                        </a:rPr>
                        <a:t>Equity</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409.09</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161.94</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409.09</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211.74 </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524866"/>
                  </a:ext>
                </a:extLst>
              </a:tr>
              <a:tr h="324000">
                <a:tc>
                  <a:txBody>
                    <a:bodyPr/>
                    <a:lstStyle/>
                    <a:p>
                      <a:pPr algn="l">
                        <a:lnSpc>
                          <a:spcPct val="107000"/>
                        </a:lnSpc>
                        <a:spcAft>
                          <a:spcPts val="800"/>
                        </a:spcAft>
                      </a:pPr>
                      <a:r>
                        <a:rPr lang="en-IN" sz="1600" dirty="0">
                          <a:solidFill>
                            <a:schemeClr val="tx1"/>
                          </a:solidFill>
                          <a:effectLst/>
                          <a:latin typeface="+mj-lt"/>
                          <a:ea typeface="Calibri" panose="020F0502020204030204" pitchFamily="34" charset="0"/>
                          <a:cs typeface="Times New Roman" panose="02020603050405020304" pitchFamily="18" charset="0"/>
                        </a:rPr>
                        <a:t>Other Equity</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1,450.56 </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751.23</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690.93 </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1,510.86 </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2842159"/>
                  </a:ext>
                </a:extLst>
              </a:tr>
              <a:tr h="324000">
                <a:tc>
                  <a:txBody>
                    <a:bodyPr/>
                    <a:lstStyle/>
                    <a:p>
                      <a:pPr algn="l">
                        <a:lnSpc>
                          <a:spcPct val="107000"/>
                        </a:lnSpc>
                        <a:spcAft>
                          <a:spcPts val="800"/>
                        </a:spcAft>
                      </a:pPr>
                      <a:r>
                        <a:rPr lang="en-IN" sz="1600" b="1" dirty="0">
                          <a:solidFill>
                            <a:schemeClr val="tx1"/>
                          </a:solidFill>
                          <a:effectLst/>
                          <a:latin typeface="+mj-lt"/>
                          <a:ea typeface="Calibri" panose="020F0502020204030204" pitchFamily="34" charset="0"/>
                          <a:cs typeface="Times New Roman" panose="02020603050405020304" pitchFamily="18" charset="0"/>
                        </a:rPr>
                        <a:t>Net-worth (C= A - B) </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1,859.64</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913.17</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 1,100.01 </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u="none" strike="noStrike" dirty="0">
                          <a:effectLst/>
                        </a:rPr>
                        <a:t> 1,722.60 </a:t>
                      </a:r>
                      <a:endParaRPr lang="en-US" sz="16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5741510"/>
                  </a:ext>
                </a:extLst>
              </a:tr>
            </a:tbl>
          </a:graphicData>
        </a:graphic>
      </p:graphicFrame>
      <p:sp>
        <p:nvSpPr>
          <p:cNvPr id="3" name="TextBox 2">
            <a:extLst>
              <a:ext uri="{FF2B5EF4-FFF2-40B4-BE49-F238E27FC236}">
                <a16:creationId xmlns:a16="http://schemas.microsoft.com/office/drawing/2014/main" id="{C27EF17F-90A4-B092-03F0-FF334E2CB73C}"/>
              </a:ext>
            </a:extLst>
          </p:cNvPr>
          <p:cNvSpPr txBox="1"/>
          <p:nvPr/>
        </p:nvSpPr>
        <p:spPr>
          <a:xfrm>
            <a:off x="9567214" y="1278979"/>
            <a:ext cx="1011382" cy="307777"/>
          </a:xfrm>
          <a:prstGeom prst="rect">
            <a:avLst/>
          </a:prstGeom>
          <a:noFill/>
        </p:spPr>
        <p:txBody>
          <a:bodyPr wrap="square" rtlCol="0">
            <a:spAutoFit/>
          </a:bodyPr>
          <a:lstStyle/>
          <a:p>
            <a:r>
              <a:rPr lang="en-US" sz="1400" i="1" dirty="0"/>
              <a:t>In INR Cr</a:t>
            </a:r>
          </a:p>
        </p:txBody>
      </p:sp>
      <p:graphicFrame>
        <p:nvGraphicFramePr>
          <p:cNvPr id="6" name="Table 5">
            <a:extLst>
              <a:ext uri="{FF2B5EF4-FFF2-40B4-BE49-F238E27FC236}">
                <a16:creationId xmlns:a16="http://schemas.microsoft.com/office/drawing/2014/main" id="{266990B7-CE48-4D13-B564-8133BEDC8D59}"/>
              </a:ext>
            </a:extLst>
          </p:cNvPr>
          <p:cNvGraphicFramePr>
            <a:graphicFrameLocks noGrp="1"/>
          </p:cNvGraphicFramePr>
          <p:nvPr>
            <p:extLst>
              <p:ext uri="{D42A27DB-BD31-4B8C-83A1-F6EECF244321}">
                <p14:modId xmlns:p14="http://schemas.microsoft.com/office/powerpoint/2010/main" val="2928244351"/>
              </p:ext>
            </p:extLst>
          </p:nvPr>
        </p:nvGraphicFramePr>
        <p:xfrm>
          <a:off x="2885032" y="3836804"/>
          <a:ext cx="7605710" cy="2286762"/>
        </p:xfrm>
        <a:graphic>
          <a:graphicData uri="http://schemas.openxmlformats.org/drawingml/2006/table">
            <a:tbl>
              <a:tblPr firstRow="1" bandRow="1">
                <a:tableStyleId>{5C22544A-7EE6-4342-B048-85BDC9FD1C3A}</a:tableStyleId>
              </a:tblPr>
              <a:tblGrid>
                <a:gridCol w="1521142">
                  <a:extLst>
                    <a:ext uri="{9D8B030D-6E8A-4147-A177-3AD203B41FA5}">
                      <a16:colId xmlns:a16="http://schemas.microsoft.com/office/drawing/2014/main" val="4234283531"/>
                    </a:ext>
                  </a:extLst>
                </a:gridCol>
                <a:gridCol w="1521142">
                  <a:extLst>
                    <a:ext uri="{9D8B030D-6E8A-4147-A177-3AD203B41FA5}">
                      <a16:colId xmlns:a16="http://schemas.microsoft.com/office/drawing/2014/main" val="4138480321"/>
                    </a:ext>
                  </a:extLst>
                </a:gridCol>
                <a:gridCol w="1521142">
                  <a:extLst>
                    <a:ext uri="{9D8B030D-6E8A-4147-A177-3AD203B41FA5}">
                      <a16:colId xmlns:a16="http://schemas.microsoft.com/office/drawing/2014/main" val="1501089967"/>
                    </a:ext>
                  </a:extLst>
                </a:gridCol>
                <a:gridCol w="1521142">
                  <a:extLst>
                    <a:ext uri="{9D8B030D-6E8A-4147-A177-3AD203B41FA5}">
                      <a16:colId xmlns:a16="http://schemas.microsoft.com/office/drawing/2014/main" val="2228292932"/>
                    </a:ext>
                  </a:extLst>
                </a:gridCol>
                <a:gridCol w="1521142">
                  <a:extLst>
                    <a:ext uri="{9D8B030D-6E8A-4147-A177-3AD203B41FA5}">
                      <a16:colId xmlns:a16="http://schemas.microsoft.com/office/drawing/2014/main" val="1417243289"/>
                    </a:ext>
                  </a:extLst>
                </a:gridCol>
              </a:tblGrid>
              <a:tr h="280082">
                <a:tc rowSpan="2">
                  <a:txBody>
                    <a:bodyPr/>
                    <a:lstStyle/>
                    <a:p>
                      <a:pPr algn="l" rtl="0" fontAlgn="ctr"/>
                      <a:r>
                        <a:rPr lang="en-IN" sz="1000" u="none" strike="noStrike">
                          <a:effectLst/>
                        </a:rPr>
                        <a:t>Particulars</a:t>
                      </a:r>
                      <a:endParaRPr lang="en-IN" sz="1000" b="1" i="0" u="none" strike="noStrike">
                        <a:solidFill>
                          <a:srgbClr val="000000"/>
                        </a:solidFill>
                        <a:effectLst/>
                        <a:latin typeface="Georgia" panose="02040502050405020303" pitchFamily="18" charset="0"/>
                      </a:endParaRPr>
                    </a:p>
                  </a:txBody>
                  <a:tcPr marL="100584" marR="100584" marT="6350" marB="0" anchor="ctr"/>
                </a:tc>
                <a:tc gridSpan="2">
                  <a:txBody>
                    <a:bodyPr/>
                    <a:lstStyle/>
                    <a:p>
                      <a:pPr algn="ctr" rtl="0" fontAlgn="ctr"/>
                      <a:r>
                        <a:rPr lang="en-IN" sz="1000" u="none" strike="noStrike">
                          <a:effectLst/>
                        </a:rPr>
                        <a:t>Pre-Scheme</a:t>
                      </a:r>
                      <a:endParaRPr lang="en-IN" sz="1000" b="1" i="0" u="none" strike="noStrike">
                        <a:solidFill>
                          <a:srgbClr val="000000"/>
                        </a:solidFill>
                        <a:effectLst/>
                        <a:latin typeface="Georgia" panose="02040502050405020303" pitchFamily="18" charset="0"/>
                      </a:endParaRPr>
                    </a:p>
                  </a:txBody>
                  <a:tcPr marL="100584" marR="100584" marT="6350" marB="0" anchor="ctr"/>
                </a:tc>
                <a:tc hMerge="1">
                  <a:txBody>
                    <a:bodyPr/>
                    <a:lstStyle/>
                    <a:p>
                      <a:endParaRPr lang="en-IN"/>
                    </a:p>
                  </a:txBody>
                  <a:tcPr/>
                </a:tc>
                <a:tc gridSpan="2">
                  <a:txBody>
                    <a:bodyPr/>
                    <a:lstStyle/>
                    <a:p>
                      <a:pPr algn="ctr" rtl="0" fontAlgn="ctr"/>
                      <a:r>
                        <a:rPr lang="en-IN" sz="1000" u="none" strike="noStrike">
                          <a:effectLst/>
                        </a:rPr>
                        <a:t>Post Scheme</a:t>
                      </a:r>
                      <a:endParaRPr lang="en-IN" sz="1000" b="1" i="0" u="none" strike="noStrike">
                        <a:solidFill>
                          <a:srgbClr val="000000"/>
                        </a:solidFill>
                        <a:effectLst/>
                        <a:latin typeface="Georgia" panose="02040502050405020303" pitchFamily="18" charset="0"/>
                      </a:endParaRPr>
                    </a:p>
                  </a:txBody>
                  <a:tcPr marL="100584" marR="100584" marT="6350" marB="0" anchor="ctr"/>
                </a:tc>
                <a:tc hMerge="1">
                  <a:txBody>
                    <a:bodyPr/>
                    <a:lstStyle/>
                    <a:p>
                      <a:endParaRPr lang="en-IN"/>
                    </a:p>
                  </a:txBody>
                  <a:tcPr/>
                </a:tc>
                <a:extLst>
                  <a:ext uri="{0D108BD9-81ED-4DB2-BD59-A6C34878D82A}">
                    <a16:rowId xmlns:a16="http://schemas.microsoft.com/office/drawing/2014/main" val="1222865563"/>
                  </a:ext>
                </a:extLst>
              </a:tr>
              <a:tr h="705371">
                <a:tc vMerge="1">
                  <a:txBody>
                    <a:bodyPr/>
                    <a:lstStyle/>
                    <a:p>
                      <a:endParaRPr lang="en-IN"/>
                    </a:p>
                  </a:txBody>
                  <a:tcPr/>
                </a:tc>
                <a:tc>
                  <a:txBody>
                    <a:bodyPr/>
                    <a:lstStyle/>
                    <a:p>
                      <a:pPr algn="ctr" rtl="0" fontAlgn="ctr"/>
                      <a:r>
                        <a:rPr lang="en-IN" sz="1000" u="none" strike="noStrike">
                          <a:effectLst/>
                        </a:rPr>
                        <a:t>Inox Green</a:t>
                      </a:r>
                      <a:endParaRPr lang="en-IN" sz="1000" b="1" i="0" u="none" strike="noStrike">
                        <a:solidFill>
                          <a:srgbClr val="000000"/>
                        </a:solidFill>
                        <a:effectLst/>
                        <a:latin typeface="Georgia" panose="02040502050405020303" pitchFamily="18" charset="0"/>
                      </a:endParaRPr>
                    </a:p>
                  </a:txBody>
                  <a:tcPr marL="6985" marR="6985" marT="6350" marB="0" anchor="ctr"/>
                </a:tc>
                <a:tc>
                  <a:txBody>
                    <a:bodyPr/>
                    <a:lstStyle/>
                    <a:p>
                      <a:pPr algn="ctr" rtl="0" fontAlgn="ctr"/>
                      <a:r>
                        <a:rPr lang="en-IN" sz="1000" u="none" strike="noStrike">
                          <a:effectLst/>
                        </a:rPr>
                        <a:t>Resco</a:t>
                      </a:r>
                      <a:endParaRPr lang="en-IN" sz="1000" b="1" i="0" u="none" strike="noStrike">
                        <a:solidFill>
                          <a:srgbClr val="000000"/>
                        </a:solidFill>
                        <a:effectLst/>
                        <a:latin typeface="Georgia" panose="02040502050405020303" pitchFamily="18" charset="0"/>
                      </a:endParaRPr>
                    </a:p>
                  </a:txBody>
                  <a:tcPr marL="6985" marR="6985" marT="6350" marB="0" anchor="ctr"/>
                </a:tc>
                <a:tc>
                  <a:txBody>
                    <a:bodyPr/>
                    <a:lstStyle/>
                    <a:p>
                      <a:pPr algn="ctr" rtl="0" fontAlgn="ctr"/>
                      <a:r>
                        <a:rPr lang="en-IN" sz="1000" u="none" strike="noStrike">
                          <a:effectLst/>
                        </a:rPr>
                        <a:t>Inox Green</a:t>
                      </a:r>
                      <a:endParaRPr lang="en-IN" sz="1000" b="1" i="0" u="none" strike="noStrike">
                        <a:solidFill>
                          <a:srgbClr val="000000"/>
                        </a:solidFill>
                        <a:effectLst/>
                        <a:latin typeface="Georgia" panose="02040502050405020303" pitchFamily="18" charset="0"/>
                      </a:endParaRPr>
                    </a:p>
                  </a:txBody>
                  <a:tcPr marL="6985" marR="6985" marT="6350" marB="0" anchor="ctr"/>
                </a:tc>
                <a:tc>
                  <a:txBody>
                    <a:bodyPr/>
                    <a:lstStyle/>
                    <a:p>
                      <a:pPr algn="ctr" rtl="0" fontAlgn="ctr"/>
                      <a:r>
                        <a:rPr lang="en-IN" sz="1000" u="none" strike="noStrike">
                          <a:effectLst/>
                        </a:rPr>
                        <a:t>Resco</a:t>
                      </a:r>
                      <a:endParaRPr lang="en-IN" sz="1000" b="1" i="0" u="none" strike="noStrike">
                        <a:solidFill>
                          <a:srgbClr val="000000"/>
                        </a:solidFill>
                        <a:effectLst/>
                        <a:latin typeface="Georgia" panose="02040502050405020303" pitchFamily="18" charset="0"/>
                      </a:endParaRPr>
                    </a:p>
                  </a:txBody>
                  <a:tcPr marL="6985" marR="6985" marT="6350" marB="0" anchor="ctr"/>
                </a:tc>
                <a:extLst>
                  <a:ext uri="{0D108BD9-81ED-4DB2-BD59-A6C34878D82A}">
                    <a16:rowId xmlns:a16="http://schemas.microsoft.com/office/drawing/2014/main" val="2378744334"/>
                  </a:ext>
                </a:extLst>
              </a:tr>
              <a:tr h="346510">
                <a:tc>
                  <a:txBody>
                    <a:bodyPr/>
                    <a:lstStyle/>
                    <a:p>
                      <a:pPr algn="l" rtl="0" fontAlgn="ctr"/>
                      <a:r>
                        <a:rPr lang="en-IN" sz="1000" u="none" strike="noStrike">
                          <a:effectLst/>
                        </a:rPr>
                        <a:t>Equity</a:t>
                      </a:r>
                      <a:endParaRPr lang="en-IN" sz="1000" b="0" i="0" u="none" strike="noStrike">
                        <a:solidFill>
                          <a:srgbClr val="000000"/>
                        </a:solidFill>
                        <a:effectLst/>
                        <a:latin typeface="Georgia" panose="02040502050405020303" pitchFamily="18" charset="0"/>
                      </a:endParaRPr>
                    </a:p>
                  </a:txBody>
                  <a:tcPr marL="6985" marR="6985" marT="6350" marB="0" anchor="ctr"/>
                </a:tc>
                <a:tc>
                  <a:txBody>
                    <a:bodyPr/>
                    <a:lstStyle/>
                    <a:p>
                      <a:pPr algn="ctr" fontAlgn="t"/>
                      <a:r>
                        <a:rPr lang="en-IN" sz="1000" u="none" strike="noStrike" dirty="0">
                          <a:effectLst/>
                        </a:rPr>
                        <a:t>                   409.09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ctr" fontAlgn="t"/>
                      <a:r>
                        <a:rPr lang="en-IN" sz="1000" u="none" strike="noStrike" dirty="0">
                          <a:effectLst/>
                        </a:rPr>
                        <a:t>                    161.94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ctr" fontAlgn="t"/>
                      <a:r>
                        <a:rPr lang="en-IN" sz="1000" u="none" strike="noStrike" dirty="0">
                          <a:effectLst/>
                        </a:rPr>
                        <a:t>                   409.09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ctr" fontAlgn="t"/>
                      <a:r>
                        <a:rPr lang="en-IN" sz="1000" u="none" strike="noStrike" dirty="0">
                          <a:effectLst/>
                        </a:rPr>
                        <a:t>                    211.74 </a:t>
                      </a:r>
                      <a:endParaRPr lang="en-IN" sz="1000" b="0" i="0" u="none" strike="noStrike" dirty="0">
                        <a:solidFill>
                          <a:srgbClr val="000000"/>
                        </a:solidFill>
                        <a:effectLst/>
                        <a:latin typeface="Georgia" panose="02040502050405020303" pitchFamily="18" charset="0"/>
                      </a:endParaRPr>
                    </a:p>
                  </a:txBody>
                  <a:tcPr marL="6985" marR="6985" marT="6350" marB="0"/>
                </a:tc>
                <a:extLst>
                  <a:ext uri="{0D108BD9-81ED-4DB2-BD59-A6C34878D82A}">
                    <a16:rowId xmlns:a16="http://schemas.microsoft.com/office/drawing/2014/main" val="3245155867"/>
                  </a:ext>
                </a:extLst>
              </a:tr>
              <a:tr h="394636">
                <a:tc>
                  <a:txBody>
                    <a:bodyPr/>
                    <a:lstStyle/>
                    <a:p>
                      <a:pPr algn="l" rtl="0" fontAlgn="ctr"/>
                      <a:r>
                        <a:rPr lang="en-IN" sz="1000" u="none" strike="noStrike">
                          <a:effectLst/>
                        </a:rPr>
                        <a:t>Other Equity</a:t>
                      </a:r>
                      <a:endParaRPr lang="en-IN" sz="1000" b="0" i="0" u="none" strike="noStrike">
                        <a:solidFill>
                          <a:srgbClr val="000000"/>
                        </a:solidFill>
                        <a:effectLst/>
                        <a:latin typeface="Georgia" panose="02040502050405020303" pitchFamily="18" charset="0"/>
                      </a:endParaRPr>
                    </a:p>
                  </a:txBody>
                  <a:tcPr marL="6985" marR="6985" marT="6350" marB="0" anchor="ctr"/>
                </a:tc>
                <a:tc>
                  <a:txBody>
                    <a:bodyPr/>
                    <a:lstStyle/>
                    <a:p>
                      <a:pPr algn="ctr" fontAlgn="t"/>
                      <a:r>
                        <a:rPr lang="en-IN" sz="1000" u="none" strike="noStrike" dirty="0">
                          <a:effectLst/>
                        </a:rPr>
                        <a:t>                1,450.56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r" fontAlgn="t"/>
                      <a:r>
                        <a:rPr lang="en-IN" sz="1000" u="none" strike="noStrike" dirty="0">
                          <a:effectLst/>
                        </a:rPr>
                        <a:t>                    751.23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ctr" fontAlgn="t"/>
                      <a:r>
                        <a:rPr lang="en-IN" sz="1000" u="none" strike="noStrike" dirty="0">
                          <a:effectLst/>
                        </a:rPr>
                        <a:t>                   690.93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ctr" fontAlgn="t"/>
                      <a:r>
                        <a:rPr lang="en-IN" sz="1000" u="none" strike="noStrike" dirty="0">
                          <a:effectLst/>
                        </a:rPr>
                        <a:t>                 1,510.86 </a:t>
                      </a:r>
                      <a:endParaRPr lang="en-IN" sz="1000" b="0" i="0" u="none" strike="noStrike" dirty="0">
                        <a:solidFill>
                          <a:srgbClr val="000000"/>
                        </a:solidFill>
                        <a:effectLst/>
                        <a:latin typeface="Georgia" panose="02040502050405020303" pitchFamily="18" charset="0"/>
                      </a:endParaRPr>
                    </a:p>
                  </a:txBody>
                  <a:tcPr marL="6985" marR="6985" marT="6350" marB="0"/>
                </a:tc>
                <a:extLst>
                  <a:ext uri="{0D108BD9-81ED-4DB2-BD59-A6C34878D82A}">
                    <a16:rowId xmlns:a16="http://schemas.microsoft.com/office/drawing/2014/main" val="2634424493"/>
                  </a:ext>
                </a:extLst>
              </a:tr>
              <a:tr h="560163">
                <a:tc>
                  <a:txBody>
                    <a:bodyPr/>
                    <a:lstStyle/>
                    <a:p>
                      <a:pPr algn="l" rtl="0" fontAlgn="ctr"/>
                      <a:r>
                        <a:rPr lang="en-IN" sz="1000" u="none" strike="noStrike">
                          <a:effectLst/>
                        </a:rPr>
                        <a:t>Net-worth </a:t>
                      </a:r>
                      <a:br>
                        <a:rPr lang="en-IN" sz="1000" u="none" strike="noStrike">
                          <a:effectLst/>
                        </a:rPr>
                      </a:br>
                      <a:r>
                        <a:rPr lang="en-IN" sz="1000" u="none" strike="noStrike">
                          <a:effectLst/>
                        </a:rPr>
                        <a:t>(C= A + B) </a:t>
                      </a:r>
                      <a:endParaRPr lang="en-IN" sz="1000" b="1" i="0" u="none" strike="noStrike">
                        <a:solidFill>
                          <a:srgbClr val="000000"/>
                        </a:solidFill>
                        <a:effectLst/>
                        <a:latin typeface="Georgia" panose="02040502050405020303" pitchFamily="18" charset="0"/>
                      </a:endParaRPr>
                    </a:p>
                  </a:txBody>
                  <a:tcPr marL="6985" marR="6985" marT="6350" marB="0" anchor="ctr"/>
                </a:tc>
                <a:tc>
                  <a:txBody>
                    <a:bodyPr/>
                    <a:lstStyle/>
                    <a:p>
                      <a:pPr algn="ctr" fontAlgn="t"/>
                      <a:r>
                        <a:rPr lang="en-IN" sz="1000" u="none" strike="noStrike" dirty="0">
                          <a:effectLst/>
                        </a:rPr>
                        <a:t>                1,859.64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ctr" fontAlgn="t"/>
                      <a:r>
                        <a:rPr lang="en-IN" sz="1000" u="none" strike="noStrike" dirty="0">
                          <a:effectLst/>
                        </a:rPr>
                        <a:t>                    913.17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ctr" fontAlgn="t"/>
                      <a:r>
                        <a:rPr lang="en-IN" sz="1000" u="none" strike="noStrike" dirty="0">
                          <a:effectLst/>
                        </a:rPr>
                        <a:t>                 1,100.01 </a:t>
                      </a:r>
                      <a:endParaRPr lang="en-IN" sz="1000" b="0" i="0" u="none" strike="noStrike" dirty="0">
                        <a:solidFill>
                          <a:srgbClr val="000000"/>
                        </a:solidFill>
                        <a:effectLst/>
                        <a:latin typeface="Georgia" panose="02040502050405020303" pitchFamily="18" charset="0"/>
                      </a:endParaRPr>
                    </a:p>
                  </a:txBody>
                  <a:tcPr marL="6985" marR="6985" marT="6350" marB="0"/>
                </a:tc>
                <a:tc>
                  <a:txBody>
                    <a:bodyPr/>
                    <a:lstStyle/>
                    <a:p>
                      <a:pPr algn="ctr" fontAlgn="t"/>
                      <a:r>
                        <a:rPr lang="en-IN" sz="1000" u="none" strike="noStrike" dirty="0">
                          <a:effectLst/>
                        </a:rPr>
                        <a:t>                      1,722.60</a:t>
                      </a:r>
                      <a:endParaRPr lang="en-IN" sz="1000" b="0" i="0" u="none" strike="noStrike" dirty="0">
                        <a:solidFill>
                          <a:srgbClr val="000000"/>
                        </a:solidFill>
                        <a:effectLst/>
                        <a:latin typeface="Georgia" panose="02040502050405020303" pitchFamily="18" charset="0"/>
                      </a:endParaRPr>
                    </a:p>
                  </a:txBody>
                  <a:tcPr marL="6985" marR="6985" marT="6350" marB="0"/>
                </a:tc>
                <a:extLst>
                  <a:ext uri="{0D108BD9-81ED-4DB2-BD59-A6C34878D82A}">
                    <a16:rowId xmlns:a16="http://schemas.microsoft.com/office/drawing/2014/main" val="798971847"/>
                  </a:ext>
                </a:extLst>
              </a:tr>
            </a:tbl>
          </a:graphicData>
        </a:graphic>
      </p:graphicFrame>
    </p:spTree>
    <p:extLst>
      <p:ext uri="{BB962C8B-B14F-4D97-AF65-F5344CB8AC3E}">
        <p14:creationId xmlns:p14="http://schemas.microsoft.com/office/powerpoint/2010/main" val="2518196603"/>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1_Office Theme">
  <a:themeElements>
    <a:clrScheme name="Dhruva">
      <a:dk1>
        <a:sysClr val="windowText" lastClr="000000"/>
      </a:dk1>
      <a:lt1>
        <a:sysClr val="window" lastClr="FFFFFF"/>
      </a:lt1>
      <a:dk2>
        <a:srgbClr val="44546A"/>
      </a:dk2>
      <a:lt2>
        <a:srgbClr val="E7E6E6"/>
      </a:lt2>
      <a:accent1>
        <a:srgbClr val="597DA6"/>
      </a:accent1>
      <a:accent2>
        <a:srgbClr val="CC7F71"/>
      </a:accent2>
      <a:accent3>
        <a:srgbClr val="BBC9B7"/>
      </a:accent3>
      <a:accent4>
        <a:srgbClr val="F8A468"/>
      </a:accent4>
      <a:accent5>
        <a:srgbClr val="949494"/>
      </a:accent5>
      <a:accent6>
        <a:srgbClr val="F8B898"/>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2720</TotalTime>
  <Words>1509</Words>
  <Application>Microsoft Office PowerPoint</Application>
  <PresentationFormat>Widescreen</PresentationFormat>
  <Paragraphs>147</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AppleSymbols</vt:lpstr>
      <vt:lpstr>Aptos</vt:lpstr>
      <vt:lpstr>Arial</vt:lpstr>
      <vt:lpstr>Courier New</vt:lpstr>
      <vt:lpstr>Georgia</vt:lpstr>
      <vt:lpstr>Roboto</vt:lpstr>
      <vt:lpstr>Wingdings</vt:lpstr>
      <vt:lpstr>1_Office Theme</vt:lpstr>
      <vt:lpstr>Current structure</vt:lpstr>
      <vt:lpstr>Demerger of Power Evacuation Business</vt:lpstr>
      <vt:lpstr>Resultant structure</vt:lpstr>
      <vt:lpstr>Background – Inox Green Energy Services Limited</vt:lpstr>
      <vt:lpstr>Background – Resco Global Wind Services Limited</vt:lpstr>
      <vt:lpstr>Detailed Objective of the Scheme</vt:lpstr>
      <vt:lpstr>Detailed Rationale of the Scheme (1/2)</vt:lpstr>
      <vt:lpstr>Detailed Rationale of the Scheme (2/2)</vt:lpstr>
      <vt:lpstr>Pre and Post Scheme Net worth</vt:lpstr>
      <vt:lpstr>Key Points of the Scheme</vt:lpstr>
      <vt:lpstr>Step-wise Process involved in the Scheme</vt:lpstr>
      <vt:lpstr>Reclassification of promoter and promoter group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Shyam Shriyan</dc:creator>
  <cp:lastModifiedBy>Anup Kumar Jain</cp:lastModifiedBy>
  <cp:revision>11</cp:revision>
  <dcterms:created xsi:type="dcterms:W3CDTF">2021-05-31T10:33:38Z</dcterms:created>
  <dcterms:modified xsi:type="dcterms:W3CDTF">2024-12-19T10:47:07Z</dcterms:modified>
</cp:coreProperties>
</file>